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6" r:id="rId1"/>
  </p:sldMasterIdLst>
  <p:notesMasterIdLst>
    <p:notesMasterId r:id="rId76"/>
  </p:notesMasterIdLst>
  <p:handoutMasterIdLst>
    <p:handoutMasterId r:id="rId77"/>
  </p:handoutMasterIdLst>
  <p:sldIdLst>
    <p:sldId id="256" r:id="rId2"/>
    <p:sldId id="512" r:id="rId3"/>
    <p:sldId id="513" r:id="rId4"/>
    <p:sldId id="538" r:id="rId5"/>
    <p:sldId id="355" r:id="rId6"/>
    <p:sldId id="463" r:id="rId7"/>
    <p:sldId id="372" r:id="rId8"/>
    <p:sldId id="419" r:id="rId9"/>
    <p:sldId id="417" r:id="rId10"/>
    <p:sldId id="420" r:id="rId11"/>
    <p:sldId id="387" r:id="rId12"/>
    <p:sldId id="516" r:id="rId13"/>
    <p:sldId id="517" r:id="rId14"/>
    <p:sldId id="518" r:id="rId15"/>
    <p:sldId id="519" r:id="rId16"/>
    <p:sldId id="520" r:id="rId17"/>
    <p:sldId id="521" r:id="rId18"/>
    <p:sldId id="523" r:id="rId19"/>
    <p:sldId id="423" r:id="rId20"/>
    <p:sldId id="469" r:id="rId21"/>
    <p:sldId id="470" r:id="rId22"/>
    <p:sldId id="388" r:id="rId23"/>
    <p:sldId id="431" r:id="rId24"/>
    <p:sldId id="471" r:id="rId25"/>
    <p:sldId id="430" r:id="rId26"/>
    <p:sldId id="472" r:id="rId27"/>
    <p:sldId id="433" r:id="rId28"/>
    <p:sldId id="434" r:id="rId29"/>
    <p:sldId id="435" r:id="rId30"/>
    <p:sldId id="473" r:id="rId31"/>
    <p:sldId id="474" r:id="rId32"/>
    <p:sldId id="524" r:id="rId33"/>
    <p:sldId id="525" r:id="rId34"/>
    <p:sldId id="527" r:id="rId35"/>
    <p:sldId id="465" r:id="rId36"/>
    <p:sldId id="475" r:id="rId37"/>
    <p:sldId id="376" r:id="rId38"/>
    <p:sldId id="476" r:id="rId39"/>
    <p:sldId id="443" r:id="rId40"/>
    <p:sldId id="444" r:id="rId41"/>
    <p:sldId id="391" r:id="rId42"/>
    <p:sldId id="445" r:id="rId43"/>
    <p:sldId id="477" r:id="rId44"/>
    <p:sldId id="478" r:id="rId45"/>
    <p:sldId id="481" r:id="rId46"/>
    <p:sldId id="482" r:id="rId47"/>
    <p:sldId id="483" r:id="rId48"/>
    <p:sldId id="484" r:id="rId49"/>
    <p:sldId id="485" r:id="rId50"/>
    <p:sldId id="486" r:id="rId51"/>
    <p:sldId id="487" r:id="rId52"/>
    <p:sldId id="489" r:id="rId53"/>
    <p:sldId id="490" r:id="rId54"/>
    <p:sldId id="491" r:id="rId55"/>
    <p:sldId id="492" r:id="rId56"/>
    <p:sldId id="493" r:id="rId57"/>
    <p:sldId id="494" r:id="rId58"/>
    <p:sldId id="495" r:id="rId59"/>
    <p:sldId id="496" r:id="rId60"/>
    <p:sldId id="466" r:id="rId61"/>
    <p:sldId id="537" r:id="rId62"/>
    <p:sldId id="497" r:id="rId63"/>
    <p:sldId id="528" r:id="rId64"/>
    <p:sldId id="529" r:id="rId65"/>
    <p:sldId id="530" r:id="rId66"/>
    <p:sldId id="531" r:id="rId67"/>
    <p:sldId id="532" r:id="rId68"/>
    <p:sldId id="533" r:id="rId69"/>
    <p:sldId id="534" r:id="rId70"/>
    <p:sldId id="535" r:id="rId71"/>
    <p:sldId id="536" r:id="rId72"/>
    <p:sldId id="510" r:id="rId73"/>
    <p:sldId id="511" r:id="rId74"/>
    <p:sldId id="265" r:id="rId75"/>
  </p:sldIdLst>
  <p:sldSz cx="9144000" cy="6858000" type="screen4x3"/>
  <p:notesSz cx="6858000" cy="9144000"/>
  <p:embeddedFontLst>
    <p:embeddedFont>
      <p:font typeface="Calibri" panose="020F0502020204030204" pitchFamily="34" charset="0"/>
      <p:regular r:id="rId78"/>
      <p:bold r:id="rId79"/>
      <p:italic r:id="rId80"/>
      <p:boldItalic r:id="rId81"/>
    </p:embeddedFont>
    <p:embeddedFont>
      <p:font typeface="Cambria Math" panose="02040503050406030204" pitchFamily="18" charset="0"/>
      <p:regular r:id="rId82"/>
    </p:embeddedFont>
    <p:embeddedFont>
      <p:font typeface="Comic Sans MS" panose="030F0702030302020204" pitchFamily="66" charset="0"/>
      <p:regular r:id="rId83"/>
      <p:bold r:id="rId84"/>
      <p:italic r:id="rId85"/>
      <p:boldItalic r:id="rId86"/>
    </p:embeddedFont>
    <p:embeddedFont>
      <p:font typeface="MS PGothic" panose="020B0600070205080204" pitchFamily="34" charset="-128"/>
      <p:regular r:id="rId87"/>
    </p:embeddedFont>
    <p:embeddedFont>
      <p:font typeface="Verdana" panose="020B0604030504040204" pitchFamily="34" charset="0"/>
      <p:regular r:id="rId88"/>
      <p:bold r:id="rId89"/>
      <p:italic r:id="rId90"/>
      <p:boldItalic r:id="rId91"/>
    </p:embeddedFont>
    <p:embeddedFont>
      <p:font typeface="华文楷体" panose="02010600040101010101" pitchFamily="2" charset="-122"/>
      <p:regular r:id="rId92"/>
    </p:embeddedFont>
    <p:embeddedFont>
      <p:font typeface="华文细黑" panose="02010600040101010101" pitchFamily="2" charset="-122"/>
      <p:regular r:id="rId93"/>
    </p:embeddedFont>
    <p:embeddedFont>
      <p:font typeface="华文新魏" panose="02010800040101010101" pitchFamily="2" charset="-122"/>
      <p:regular r:id="rId94"/>
    </p:embeddedFont>
    <p:embeddedFont>
      <p:font typeface="华文中宋" panose="02010600040101010101" pitchFamily="2" charset="-122"/>
      <p:regular r:id="rId95"/>
    </p:embeddedFont>
    <p:embeddedFont>
      <p:font typeface="微软雅黑" panose="020B0503020204020204" pitchFamily="34" charset="-122"/>
      <p:regular r:id="rId96"/>
      <p:bold r:id="rId97"/>
    </p:embeddedFont>
  </p:embeddedFontLst>
  <p:custDataLst>
    <p:tags r:id="rId98"/>
  </p:custDataLst>
  <p:defaultTex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0000FF"/>
    <a:srgbClr val="663300"/>
    <a:srgbClr val="CC00CC"/>
    <a:srgbClr val="660066"/>
    <a:srgbClr val="000066"/>
    <a:srgbClr val="006666"/>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03" autoAdjust="0"/>
    <p:restoredTop sz="93826" autoAdjust="0"/>
  </p:normalViewPr>
  <p:slideViewPr>
    <p:cSldViewPr snapToGrid="0">
      <p:cViewPr varScale="1">
        <p:scale>
          <a:sx n="64" d="100"/>
          <a:sy n="64" d="100"/>
        </p:scale>
        <p:origin x="352" y="-8"/>
      </p:cViewPr>
      <p:guideLst>
        <p:guide orient="horz" pos="2160"/>
        <p:guide pos="2880"/>
      </p:guideLst>
    </p:cSldViewPr>
  </p:slideViewPr>
  <p:outlineViewPr>
    <p:cViewPr>
      <p:scale>
        <a:sx n="75" d="100"/>
        <a:sy n="75"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p:cViewPr varScale="1">
        <p:scale>
          <a:sx n="90" d="100"/>
          <a:sy n="90" d="100"/>
        </p:scale>
        <p:origin x="-3720" y="-10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84" Type="http://schemas.openxmlformats.org/officeDocument/2006/relationships/font" Target="fonts/font7.fntdata"/><Relationship Id="rId89" Type="http://schemas.openxmlformats.org/officeDocument/2006/relationships/font" Target="fonts/font12.fntdata"/><Relationship Id="rId97"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2.fntdata"/><Relationship Id="rId87" Type="http://schemas.openxmlformats.org/officeDocument/2006/relationships/font" Target="fonts/font10.fntdata"/><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5.fntdata"/><Relationship Id="rId90" Type="http://schemas.openxmlformats.org/officeDocument/2006/relationships/font" Target="fonts/font13.fntdata"/><Relationship Id="rId95"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font" Target="fonts/font16.fntdata"/><Relationship Id="rId98"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wmf"/><Relationship Id="rId3" Type="http://schemas.openxmlformats.org/officeDocument/2006/relationships/image" Target="../media/image20.w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5" Type="http://schemas.openxmlformats.org/officeDocument/2006/relationships/image" Target="../media/image32.wmf"/><Relationship Id="rId10" Type="http://schemas.openxmlformats.org/officeDocument/2006/relationships/image" Target="../media/image27.wmf"/><Relationship Id="rId4" Type="http://schemas.openxmlformats.org/officeDocument/2006/relationships/image" Target="../media/image21.wmf"/><Relationship Id="rId9" Type="http://schemas.openxmlformats.org/officeDocument/2006/relationships/image" Target="../media/image26.wmf"/><Relationship Id="rId14"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emf"/><Relationship Id="rId1"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10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98.wmf"/><Relationship Id="rId1" Type="http://schemas.openxmlformats.org/officeDocument/2006/relationships/image" Target="../media/image101.wmf"/><Relationship Id="rId4" Type="http://schemas.openxmlformats.org/officeDocument/2006/relationships/image" Target="../media/image10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98.wmf"/><Relationship Id="rId1" Type="http://schemas.openxmlformats.org/officeDocument/2006/relationships/image" Target="../media/image106.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8.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2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4.wmf"/><Relationship Id="rId7" Type="http://schemas.openxmlformats.org/officeDocument/2006/relationships/image" Target="../media/image135.wmf"/><Relationship Id="rId2" Type="http://schemas.openxmlformats.org/officeDocument/2006/relationships/image" Target="../media/image133.wmf"/><Relationship Id="rId1" Type="http://schemas.openxmlformats.org/officeDocument/2006/relationships/image" Target="../media/image132.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141.wmf"/><Relationship Id="rId1" Type="http://schemas.openxmlformats.org/officeDocument/2006/relationships/image" Target="../media/image140.wmf"/><Relationship Id="rId4" Type="http://schemas.openxmlformats.org/officeDocument/2006/relationships/image" Target="../media/image142.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image" Target="../media/image145.wmf"/><Relationship Id="rId7" Type="http://schemas.openxmlformats.org/officeDocument/2006/relationships/image" Target="../media/image149.wmf"/><Relationship Id="rId2" Type="http://schemas.openxmlformats.org/officeDocument/2006/relationships/image" Target="../media/image144.wmf"/><Relationship Id="rId1" Type="http://schemas.openxmlformats.org/officeDocument/2006/relationships/image" Target="../media/image143.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9" Type="http://schemas.openxmlformats.org/officeDocument/2006/relationships/image" Target="../media/image15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34.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33.wmf"/><Relationship Id="rId5" Type="http://schemas.openxmlformats.org/officeDocument/2006/relationships/image" Target="../media/image152.wmf"/><Relationship Id="rId4" Type="http://schemas.openxmlformats.org/officeDocument/2006/relationships/image" Target="../media/image5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4" Type="http://schemas.openxmlformats.org/officeDocument/2006/relationships/image" Target="../media/image15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159.wmf"/><Relationship Id="rId1" Type="http://schemas.openxmlformats.org/officeDocument/2006/relationships/image" Target="../media/image15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 Id="rId4" Type="http://schemas.openxmlformats.org/officeDocument/2006/relationships/image" Target="../media/image16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5.wmf"/><Relationship Id="rId7" Type="http://schemas.openxmlformats.org/officeDocument/2006/relationships/image" Target="../media/image24.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21.wmf"/><Relationship Id="rId5" Type="http://schemas.openxmlformats.org/officeDocument/2006/relationships/image" Target="../media/image47.wmf"/><Relationship Id="rId10" Type="http://schemas.openxmlformats.org/officeDocument/2006/relationships/image" Target="../media/image50.wmf"/><Relationship Id="rId4" Type="http://schemas.openxmlformats.org/officeDocument/2006/relationships/image" Target="../media/image46.wmf"/><Relationship Id="rId9" Type="http://schemas.openxmlformats.org/officeDocument/2006/relationships/image" Target="../media/image4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5" Type="http://schemas.openxmlformats.org/officeDocument/2006/relationships/image" Target="../media/image173.wmf"/><Relationship Id="rId4" Type="http://schemas.openxmlformats.org/officeDocument/2006/relationships/image" Target="../media/image17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image" Target="../media/image184.wmf"/><Relationship Id="rId7" Type="http://schemas.openxmlformats.org/officeDocument/2006/relationships/image" Target="../media/image188.wmf"/><Relationship Id="rId2" Type="http://schemas.openxmlformats.org/officeDocument/2006/relationships/image" Target="../media/image183.wmf"/><Relationship Id="rId1" Type="http://schemas.openxmlformats.org/officeDocument/2006/relationships/image" Target="../media/image182.wmf"/><Relationship Id="rId6" Type="http://schemas.openxmlformats.org/officeDocument/2006/relationships/image" Target="../media/image187.wmf"/><Relationship Id="rId11" Type="http://schemas.openxmlformats.org/officeDocument/2006/relationships/image" Target="../media/image192.wmf"/><Relationship Id="rId5" Type="http://schemas.openxmlformats.org/officeDocument/2006/relationships/image" Target="../media/image186.wmf"/><Relationship Id="rId10" Type="http://schemas.openxmlformats.org/officeDocument/2006/relationships/image" Target="../media/image191.wmf"/><Relationship Id="rId4" Type="http://schemas.openxmlformats.org/officeDocument/2006/relationships/image" Target="../media/image185.wmf"/><Relationship Id="rId9" Type="http://schemas.openxmlformats.org/officeDocument/2006/relationships/image" Target="../media/image19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84.wmf"/><Relationship Id="rId7" Type="http://schemas.openxmlformats.org/officeDocument/2006/relationships/image" Target="../media/image196.wmf"/><Relationship Id="rId2" Type="http://schemas.openxmlformats.org/officeDocument/2006/relationships/image" Target="../media/image183.wmf"/><Relationship Id="rId1" Type="http://schemas.openxmlformats.org/officeDocument/2006/relationships/image" Target="../media/image193.wmf"/><Relationship Id="rId6" Type="http://schemas.openxmlformats.org/officeDocument/2006/relationships/image" Target="../media/image195.wmf"/><Relationship Id="rId5" Type="http://schemas.openxmlformats.org/officeDocument/2006/relationships/image" Target="../media/image194.wmf"/><Relationship Id="rId4" Type="http://schemas.openxmlformats.org/officeDocument/2006/relationships/image" Target="../media/image18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198.wmf"/><Relationship Id="rId1" Type="http://schemas.openxmlformats.org/officeDocument/2006/relationships/image" Target="../media/image197.wmf"/><Relationship Id="rId6" Type="http://schemas.openxmlformats.org/officeDocument/2006/relationships/image" Target="../media/image192.wmf"/><Relationship Id="rId5" Type="http://schemas.openxmlformats.org/officeDocument/2006/relationships/image" Target="../media/image201.wmf"/><Relationship Id="rId4" Type="http://schemas.openxmlformats.org/officeDocument/2006/relationships/image" Target="../media/image20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3.emf"/><Relationship Id="rId1" Type="http://schemas.openxmlformats.org/officeDocument/2006/relationships/image" Target="../media/image202.emf"/><Relationship Id="rId6" Type="http://schemas.openxmlformats.org/officeDocument/2006/relationships/image" Target="../media/image207.emf"/><Relationship Id="rId5" Type="http://schemas.openxmlformats.org/officeDocument/2006/relationships/image" Target="../media/image206.emf"/><Relationship Id="rId4" Type="http://schemas.openxmlformats.org/officeDocument/2006/relationships/image" Target="../media/image205.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emf"/><Relationship Id="rId1" Type="http://schemas.openxmlformats.org/officeDocument/2006/relationships/image" Target="../media/image208.wmf"/><Relationship Id="rId4" Type="http://schemas.openxmlformats.org/officeDocument/2006/relationships/image" Target="../media/image211.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19.wmf"/><Relationship Id="rId3" Type="http://schemas.openxmlformats.org/officeDocument/2006/relationships/image" Target="../media/image214.wmf"/><Relationship Id="rId7" Type="http://schemas.openxmlformats.org/officeDocument/2006/relationships/image" Target="../media/image218.wmf"/><Relationship Id="rId2" Type="http://schemas.openxmlformats.org/officeDocument/2006/relationships/image" Target="../media/image213.wmf"/><Relationship Id="rId1" Type="http://schemas.openxmlformats.org/officeDocument/2006/relationships/image" Target="../media/image210.wmf"/><Relationship Id="rId6" Type="http://schemas.openxmlformats.org/officeDocument/2006/relationships/image" Target="../media/image217.wmf"/><Relationship Id="rId5" Type="http://schemas.openxmlformats.org/officeDocument/2006/relationships/image" Target="../media/image216.wmf"/><Relationship Id="rId4" Type="http://schemas.openxmlformats.org/officeDocument/2006/relationships/image" Target="../media/image215.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 Id="rId6" Type="http://schemas.openxmlformats.org/officeDocument/2006/relationships/image" Target="../media/image226.wmf"/><Relationship Id="rId5" Type="http://schemas.openxmlformats.org/officeDocument/2006/relationships/image" Target="../media/image225.wmf"/><Relationship Id="rId4" Type="http://schemas.openxmlformats.org/officeDocument/2006/relationships/image" Target="../media/image22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5.wmf"/><Relationship Id="rId5" Type="http://schemas.openxmlformats.org/officeDocument/2006/relationships/image" Target="../media/image50.wmf"/><Relationship Id="rId4" Type="http://schemas.openxmlformats.org/officeDocument/2006/relationships/image" Target="../media/image24.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29.wmf"/><Relationship Id="rId7" Type="http://schemas.openxmlformats.org/officeDocument/2006/relationships/image" Target="../media/image233.wmf"/><Relationship Id="rId2" Type="http://schemas.openxmlformats.org/officeDocument/2006/relationships/image" Target="../media/image228.wmf"/><Relationship Id="rId1" Type="http://schemas.openxmlformats.org/officeDocument/2006/relationships/image" Target="../media/image227.wmf"/><Relationship Id="rId6" Type="http://schemas.openxmlformats.org/officeDocument/2006/relationships/image" Target="../media/image232.wmf"/><Relationship Id="rId5" Type="http://schemas.openxmlformats.org/officeDocument/2006/relationships/image" Target="../media/image231.wmf"/><Relationship Id="rId4" Type="http://schemas.openxmlformats.org/officeDocument/2006/relationships/image" Target="../media/image230.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6" Type="http://schemas.openxmlformats.org/officeDocument/2006/relationships/image" Target="../media/image240.wmf"/><Relationship Id="rId5" Type="http://schemas.openxmlformats.org/officeDocument/2006/relationships/image" Target="../media/image239.wmf"/><Relationship Id="rId4" Type="http://schemas.openxmlformats.org/officeDocument/2006/relationships/image" Target="../media/image23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35.wmf"/><Relationship Id="rId6" Type="http://schemas.openxmlformats.org/officeDocument/2006/relationships/image" Target="../media/image245.wmf"/><Relationship Id="rId5" Type="http://schemas.openxmlformats.org/officeDocument/2006/relationships/image" Target="../media/image244.wmf"/><Relationship Id="rId4" Type="http://schemas.openxmlformats.org/officeDocument/2006/relationships/image" Target="../media/image243.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47.wmf"/><Relationship Id="rId7" Type="http://schemas.openxmlformats.org/officeDocument/2006/relationships/image" Target="../media/image34.wmf"/><Relationship Id="rId2" Type="http://schemas.openxmlformats.org/officeDocument/2006/relationships/image" Target="../media/image24.wmf"/><Relationship Id="rId1" Type="http://schemas.openxmlformats.org/officeDocument/2006/relationships/image" Target="../media/image246.wmf"/><Relationship Id="rId6" Type="http://schemas.openxmlformats.org/officeDocument/2006/relationships/image" Target="../media/image33.wmf"/><Relationship Id="rId5" Type="http://schemas.openxmlformats.org/officeDocument/2006/relationships/image" Target="../media/image249.wmf"/><Relationship Id="rId4" Type="http://schemas.openxmlformats.org/officeDocument/2006/relationships/image" Target="../media/image24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 Id="rId5" Type="http://schemas.openxmlformats.org/officeDocument/2006/relationships/image" Target="../media/image263.wmf"/><Relationship Id="rId4" Type="http://schemas.openxmlformats.org/officeDocument/2006/relationships/image" Target="../media/image262.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 Id="rId4" Type="http://schemas.openxmlformats.org/officeDocument/2006/relationships/image" Target="../media/image268.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 Id="rId6" Type="http://schemas.openxmlformats.org/officeDocument/2006/relationships/image" Target="../media/image275.wmf"/><Relationship Id="rId5" Type="http://schemas.openxmlformats.org/officeDocument/2006/relationships/image" Target="../media/image274.wmf"/><Relationship Id="rId4" Type="http://schemas.openxmlformats.org/officeDocument/2006/relationships/image" Target="../media/image273.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 Id="rId5" Type="http://schemas.openxmlformats.org/officeDocument/2006/relationships/image" Target="../media/image281.wmf"/><Relationship Id="rId4" Type="http://schemas.openxmlformats.org/officeDocument/2006/relationships/image" Target="../media/image280.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86.wmf"/><Relationship Id="rId7" Type="http://schemas.openxmlformats.org/officeDocument/2006/relationships/image" Target="../media/image290.wmf"/><Relationship Id="rId2" Type="http://schemas.openxmlformats.org/officeDocument/2006/relationships/image" Target="../media/image285.wmf"/><Relationship Id="rId1" Type="http://schemas.openxmlformats.org/officeDocument/2006/relationships/image" Target="../media/image284.wmf"/><Relationship Id="rId6" Type="http://schemas.openxmlformats.org/officeDocument/2006/relationships/image" Target="../media/image289.wmf"/><Relationship Id="rId5" Type="http://schemas.openxmlformats.org/officeDocument/2006/relationships/image" Target="../media/image288.wmf"/><Relationship Id="rId4" Type="http://schemas.openxmlformats.org/officeDocument/2006/relationships/image" Target="../media/image287.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9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34.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33.wmf"/><Relationship Id="rId5" Type="http://schemas.openxmlformats.org/officeDocument/2006/relationships/image" Target="../media/image60.wmf"/><Relationship Id="rId4" Type="http://schemas.openxmlformats.org/officeDocument/2006/relationships/image" Target="../media/image59.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wmf"/><Relationship Id="rId6" Type="http://schemas.openxmlformats.org/officeDocument/2006/relationships/image" Target="../media/image299.wmf"/><Relationship Id="rId5" Type="http://schemas.openxmlformats.org/officeDocument/2006/relationships/image" Target="../media/image298.wmf"/><Relationship Id="rId4" Type="http://schemas.openxmlformats.org/officeDocument/2006/relationships/image" Target="../media/image29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10" Type="http://schemas.openxmlformats.org/officeDocument/2006/relationships/image" Target="../media/image86.wmf"/><Relationship Id="rId4" Type="http://schemas.openxmlformats.org/officeDocument/2006/relationships/image" Target="../media/image80.wmf"/><Relationship Id="rId9"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37FE29D-C112-4CA9-ACDC-9BBF55CF5D94}"/>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zh-CN" altLang="en-US"/>
          </a:p>
        </p:txBody>
      </p:sp>
      <p:sp>
        <p:nvSpPr>
          <p:cNvPr id="3" name="日期占位符 2">
            <a:extLst>
              <a:ext uri="{FF2B5EF4-FFF2-40B4-BE49-F238E27FC236}">
                <a16:creationId xmlns:a16="http://schemas.microsoft.com/office/drawing/2014/main" id="{482ED4F0-02CE-4481-A5C0-2B0BCC63FBD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1ED30440-27FA-4E9F-9C2E-F72AD909FFA2}" type="datetimeFigureOut">
              <a:rPr lang="zh-CN" altLang="en-US"/>
              <a:pPr>
                <a:defRPr/>
              </a:pPr>
              <a:t>2020/4/13</a:t>
            </a:fld>
            <a:endParaRPr lang="en-US" altLang="zh-CN"/>
          </a:p>
        </p:txBody>
      </p:sp>
      <p:sp>
        <p:nvSpPr>
          <p:cNvPr id="4" name="页脚占位符 3">
            <a:extLst>
              <a:ext uri="{FF2B5EF4-FFF2-40B4-BE49-F238E27FC236}">
                <a16:creationId xmlns:a16="http://schemas.microsoft.com/office/drawing/2014/main" id="{1EC7ED8C-FAD4-4F87-830D-B5BE1F6E57AD}"/>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zh-CN" altLang="en-US"/>
          </a:p>
        </p:txBody>
      </p:sp>
      <p:sp>
        <p:nvSpPr>
          <p:cNvPr id="5" name="灯片编号占位符 4">
            <a:extLst>
              <a:ext uri="{FF2B5EF4-FFF2-40B4-BE49-F238E27FC236}">
                <a16:creationId xmlns:a16="http://schemas.microsoft.com/office/drawing/2014/main" id="{7BD0AD59-803D-4BE5-88F0-E98630554F2F}"/>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fld id="{8E0A173B-7272-478C-A7D4-F78E659DE193}" type="slidenum">
              <a:rPr lang="zh-CN" altLang="en-US"/>
              <a:pPr/>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BD02EA1-1AB6-4271-AA94-EF4588F902AE}"/>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zh-CN" altLang="en-US"/>
          </a:p>
        </p:txBody>
      </p:sp>
      <p:sp>
        <p:nvSpPr>
          <p:cNvPr id="3" name="日期占位符 2">
            <a:extLst>
              <a:ext uri="{FF2B5EF4-FFF2-40B4-BE49-F238E27FC236}">
                <a16:creationId xmlns:a16="http://schemas.microsoft.com/office/drawing/2014/main" id="{B16DD80B-226A-4AD7-BFFE-56B79B36D00C}"/>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3E195EF3-0950-45AF-B163-47B38A740C0F}" type="datetimeFigureOut">
              <a:rPr lang="zh-CN" altLang="en-US"/>
              <a:pPr>
                <a:defRPr/>
              </a:pPr>
              <a:t>2020/4/13</a:t>
            </a:fld>
            <a:endParaRPr lang="en-US" altLang="zh-CN"/>
          </a:p>
        </p:txBody>
      </p:sp>
      <p:sp>
        <p:nvSpPr>
          <p:cNvPr id="4" name="幻灯片图像占位符 3">
            <a:extLst>
              <a:ext uri="{FF2B5EF4-FFF2-40B4-BE49-F238E27FC236}">
                <a16:creationId xmlns:a16="http://schemas.microsoft.com/office/drawing/2014/main" id="{462D4E85-6526-4D14-863E-E4F1D10B45E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A7CC81B-A9C7-4F51-B89D-BDE7480E97FD}"/>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F943FC5F-72BB-4014-A975-E0DE322D6CAE}"/>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zh-CN" altLang="en-US"/>
          </a:p>
        </p:txBody>
      </p:sp>
      <p:sp>
        <p:nvSpPr>
          <p:cNvPr id="7" name="灯片编号占位符 6">
            <a:extLst>
              <a:ext uri="{FF2B5EF4-FFF2-40B4-BE49-F238E27FC236}">
                <a16:creationId xmlns:a16="http://schemas.microsoft.com/office/drawing/2014/main" id="{E9A9EDEC-7543-4FE9-8439-35CB854A7B5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fld id="{416AC61C-0AC0-4AA3-8D58-A45ACCCC91BF}" type="slidenum">
              <a:rPr lang="zh-CN" altLang="en-US"/>
              <a:pPr/>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6802ABB8-2C3C-4C4C-8E78-4D0367B4CA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a:extLst>
              <a:ext uri="{FF2B5EF4-FFF2-40B4-BE49-F238E27FC236}">
                <a16:creationId xmlns:a16="http://schemas.microsoft.com/office/drawing/2014/main" id="{10D7519F-5DFF-41E0-8F96-8F8A8C714A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
        <p:nvSpPr>
          <p:cNvPr id="81924" name="灯片编号占位符 3">
            <a:extLst>
              <a:ext uri="{FF2B5EF4-FFF2-40B4-BE49-F238E27FC236}">
                <a16:creationId xmlns:a16="http://schemas.microsoft.com/office/drawing/2014/main" id="{24B97E5B-7977-4090-8E37-390024C801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C45801-E821-482F-941F-53CA437E5B1F}" type="slidenum">
              <a:rPr lang="zh-CN" altLang="en-US">
                <a:latin typeface="Times New Roman" panose="02020603050405020304" pitchFamily="18" charset="0"/>
              </a:rPr>
              <a:pPr>
                <a:spcBef>
                  <a:spcPct val="0"/>
                </a:spcBef>
              </a:pPr>
              <a:t>1</a:t>
            </a:fld>
            <a:endParaRPr lang="en-US" altLang="zh-CN">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98A74C12-1CBB-4C9E-B36C-E8AC130F85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a:extLst>
              <a:ext uri="{FF2B5EF4-FFF2-40B4-BE49-F238E27FC236}">
                <a16:creationId xmlns:a16="http://schemas.microsoft.com/office/drawing/2014/main" id="{C271199D-23E5-4351-80EA-E7925EBD57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48" name="灯片编号占位符 3">
            <a:extLst>
              <a:ext uri="{FF2B5EF4-FFF2-40B4-BE49-F238E27FC236}">
                <a16:creationId xmlns:a16="http://schemas.microsoft.com/office/drawing/2014/main" id="{851AD076-D29F-4CCB-97AD-C7E7412C7B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E55223-04C7-482C-A9F0-05CA76F3177A}" type="slidenum">
              <a:rPr lang="zh-CN" altLang="en-US">
                <a:latin typeface="Times New Roman" panose="02020603050405020304" pitchFamily="18" charset="0"/>
              </a:rPr>
              <a:pPr>
                <a:spcBef>
                  <a:spcPct val="0"/>
                </a:spcBef>
              </a:pPr>
              <a:t>51</a:t>
            </a:fld>
            <a:endParaRPr lang="en-US" altLang="zh-CN">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E87D4F80-7526-42E5-9116-209EAF54B7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a:extLst>
              <a:ext uri="{FF2B5EF4-FFF2-40B4-BE49-F238E27FC236}">
                <a16:creationId xmlns:a16="http://schemas.microsoft.com/office/drawing/2014/main" id="{3560407A-6434-496D-9197-C07FAE24EB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最佳面积比与来流马赫数一一对应。</a:t>
            </a:r>
          </a:p>
        </p:txBody>
      </p:sp>
      <p:sp>
        <p:nvSpPr>
          <p:cNvPr id="83972" name="灯片编号占位符 3">
            <a:extLst>
              <a:ext uri="{FF2B5EF4-FFF2-40B4-BE49-F238E27FC236}">
                <a16:creationId xmlns:a16="http://schemas.microsoft.com/office/drawing/2014/main" id="{7BB9771F-8B56-4B58-82E4-C8B8DBB937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2A50A9-A9EB-4ACD-B4F5-60F6B3576F01}" type="slidenum">
              <a:rPr lang="zh-CN" altLang="en-US">
                <a:latin typeface="Times New Roman" panose="02020603050405020304" pitchFamily="18" charset="0"/>
              </a:rPr>
              <a:pPr>
                <a:spcBef>
                  <a:spcPct val="0"/>
                </a:spcBef>
              </a:pPr>
              <a:t>65</a:t>
            </a:fld>
            <a:endParaRPr lang="zh-CN"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86BD6E02-5772-4921-A84E-358CF7019F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BC324D00-F8B2-41BD-8FCF-17D79319C4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4996" name="灯片编号占位符 3">
            <a:extLst>
              <a:ext uri="{FF2B5EF4-FFF2-40B4-BE49-F238E27FC236}">
                <a16:creationId xmlns:a16="http://schemas.microsoft.com/office/drawing/2014/main" id="{00F3F4C4-82AC-4017-A594-AE33DB003B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5664F2-829B-4D03-814A-45EDF952AC32}" type="slidenum">
              <a:rPr lang="zh-CN" altLang="en-US">
                <a:latin typeface="Times New Roman" panose="02020603050405020304" pitchFamily="18" charset="0"/>
              </a:rPr>
              <a:pPr>
                <a:spcBef>
                  <a:spcPct val="0"/>
                </a:spcBef>
              </a:pPr>
              <a:t>69</a:t>
            </a:fld>
            <a:endParaRPr lang="zh-CN"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C9CF5C31-9A91-4B52-90C5-EEE597CE80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a:extLst>
              <a:ext uri="{FF2B5EF4-FFF2-40B4-BE49-F238E27FC236}">
                <a16:creationId xmlns:a16="http://schemas.microsoft.com/office/drawing/2014/main" id="{94D65A8C-99C2-4543-B134-BE9B10F67E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20" name="灯片编号占位符 3">
            <a:extLst>
              <a:ext uri="{FF2B5EF4-FFF2-40B4-BE49-F238E27FC236}">
                <a16:creationId xmlns:a16="http://schemas.microsoft.com/office/drawing/2014/main" id="{F5EF1CE8-5C0E-434D-A441-13691717A5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F7AFCC-6551-4F58-B763-999A125654BC}" type="slidenum">
              <a:rPr lang="zh-CN" altLang="en-US">
                <a:latin typeface="Times New Roman" panose="02020603050405020304" pitchFamily="18" charset="0"/>
              </a:rPr>
              <a:pPr>
                <a:spcBef>
                  <a:spcPct val="0"/>
                </a:spcBef>
              </a:pPr>
              <a:t>73</a:t>
            </a:fld>
            <a:endParaRPr lang="en-US" altLang="zh-CN">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A241874F-AA84-4E3F-85A4-AC5A2B1FC3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灯片编号占位符 3">
            <a:extLst>
              <a:ext uri="{FF2B5EF4-FFF2-40B4-BE49-F238E27FC236}">
                <a16:creationId xmlns:a16="http://schemas.microsoft.com/office/drawing/2014/main" id="{3B0B7F1F-A740-4171-8551-3A1CDA9F86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D6CE272-223F-452E-8907-9DB661DE714B}" type="slidenum">
              <a:rPr lang="zh-CN" altLang="en-US">
                <a:latin typeface="Times New Roman" panose="02020603050405020304" pitchFamily="18" charset="0"/>
              </a:rPr>
              <a:pPr>
                <a:spcBef>
                  <a:spcPct val="0"/>
                </a:spcBef>
              </a:pPr>
              <a:t>74</a:t>
            </a:fld>
            <a:endParaRPr lang="en-US" altLang="zh-CN">
              <a:latin typeface="Times New Roman" panose="02020603050405020304" pitchFamily="18" charset="0"/>
            </a:endParaRPr>
          </a:p>
        </p:txBody>
      </p:sp>
      <p:sp>
        <p:nvSpPr>
          <p:cNvPr id="87044" name="备注占位符 3">
            <a:extLst>
              <a:ext uri="{FF2B5EF4-FFF2-40B4-BE49-F238E27FC236}">
                <a16:creationId xmlns:a16="http://schemas.microsoft.com/office/drawing/2014/main" id="{BEE8C7A2-016F-41B8-B2EA-C81D8201A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pic>
        <p:nvPicPr>
          <p:cNvPr id="4" name="Object 43">
            <a:extLst>
              <a:ext uri="{FF2B5EF4-FFF2-40B4-BE49-F238E27FC236}">
                <a16:creationId xmlns:a16="http://schemas.microsoft.com/office/drawing/2014/main" id="{68282DA9-3005-40C9-AF69-9C6385ECEE10}"/>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r="5"/>
          <a:stretch>
            <a:fillRect/>
          </a:stretch>
        </p:blipFill>
        <p:spPr bwMode="auto">
          <a:xfrm>
            <a:off x="34925" y="2382838"/>
            <a:ext cx="90709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1">
            <a:extLst>
              <a:ext uri="{FF2B5EF4-FFF2-40B4-BE49-F238E27FC236}">
                <a16:creationId xmlns:a16="http://schemas.microsoft.com/office/drawing/2014/main" id="{F1E4F4AF-5B91-44B2-BC13-D56E423B69FF}"/>
              </a:ext>
            </a:extLst>
          </p:cNvPr>
          <p:cNvGrpSpPr>
            <a:grpSpLocks/>
          </p:cNvGrpSpPr>
          <p:nvPr/>
        </p:nvGrpSpPr>
        <p:grpSpPr bwMode="auto">
          <a:xfrm>
            <a:off x="34925" y="4143375"/>
            <a:ext cx="9074150" cy="2670175"/>
            <a:chOff x="0" y="2541"/>
            <a:chExt cx="5760" cy="1779"/>
          </a:xfrm>
        </p:grpSpPr>
        <p:sp>
          <p:nvSpPr>
            <p:cNvPr id="6" name="Rectangle 32">
              <a:extLst>
                <a:ext uri="{FF2B5EF4-FFF2-40B4-BE49-F238E27FC236}">
                  <a16:creationId xmlns:a16="http://schemas.microsoft.com/office/drawing/2014/main" id="{D216E9AD-2059-4CB1-BB2F-FE434F6312DD}"/>
                </a:ext>
              </a:extLst>
            </p:cNvPr>
            <p:cNvSpPr>
              <a:spLocks noChangeArrowheads="1"/>
            </p:cNvSpPr>
            <p:nvPr userDrawn="1"/>
          </p:nvSpPr>
          <p:spPr bwMode="gray">
            <a:xfrm>
              <a:off x="0" y="2640"/>
              <a:ext cx="5760" cy="168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defRPr/>
              </a:pPr>
              <a:endParaRPr lang="zh-CN" altLang="en-US"/>
            </a:p>
          </p:txBody>
        </p:sp>
        <p:sp>
          <p:nvSpPr>
            <p:cNvPr id="7" name="Rectangle 33">
              <a:extLst>
                <a:ext uri="{FF2B5EF4-FFF2-40B4-BE49-F238E27FC236}">
                  <a16:creationId xmlns:a16="http://schemas.microsoft.com/office/drawing/2014/main" id="{8B8CD238-64DF-4DB3-95B7-C10234821715}"/>
                </a:ext>
              </a:extLst>
            </p:cNvPr>
            <p:cNvSpPr>
              <a:spLocks noChangeArrowheads="1"/>
            </p:cNvSpPr>
            <p:nvPr userDrawn="1"/>
          </p:nvSpPr>
          <p:spPr bwMode="gray">
            <a:xfrm>
              <a:off x="0" y="2541"/>
              <a:ext cx="5760" cy="264"/>
            </a:xfrm>
            <a:prstGeom prst="rect">
              <a:avLst/>
            </a:prstGeom>
            <a:gradFill rotWithShape="0">
              <a:gsLst>
                <a:gs pos="0">
                  <a:schemeClr val="bg2">
                    <a:gamma/>
                    <a:shade val="46275"/>
                    <a:invGamma/>
                  </a:schemeClr>
                </a:gs>
                <a:gs pos="100000">
                  <a:schemeClr val="bg2"/>
                </a:gs>
              </a:gsLst>
              <a:lin ang="5400000" scaled="1"/>
            </a:gradFill>
            <a:ln w="9525">
              <a:noFill/>
              <a:miter lim="800000"/>
              <a:headEnd/>
              <a:tailEnd/>
            </a:ln>
            <a:effectLst/>
          </p:spPr>
          <p:txBody>
            <a:bodyPr wrap="none" anchor="ctr"/>
            <a:lstStyle/>
            <a:p>
              <a:pPr eaLnBrk="0" hangingPunct="0">
                <a:defRPr/>
              </a:pPr>
              <a:endParaRPr lang="zh-CN" altLang="en-US"/>
            </a:p>
          </p:txBody>
        </p:sp>
      </p:grpSp>
      <p:sp>
        <p:nvSpPr>
          <p:cNvPr id="8" name="Rectangle 34">
            <a:extLst>
              <a:ext uri="{FF2B5EF4-FFF2-40B4-BE49-F238E27FC236}">
                <a16:creationId xmlns:a16="http://schemas.microsoft.com/office/drawing/2014/main" id="{76F5933D-FAD4-4208-8469-175E4E96725D}"/>
              </a:ext>
            </a:extLst>
          </p:cNvPr>
          <p:cNvSpPr>
            <a:spLocks noChangeArrowheads="1"/>
          </p:cNvSpPr>
          <p:nvPr userDrawn="1"/>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eaLnBrk="0" hangingPunct="0">
              <a:defRPr/>
            </a:pPr>
            <a:endParaRPr lang="zh-CN" altLang="en-US"/>
          </a:p>
        </p:txBody>
      </p:sp>
      <p:grpSp>
        <p:nvGrpSpPr>
          <p:cNvPr id="9" name="Group 37">
            <a:extLst>
              <a:ext uri="{FF2B5EF4-FFF2-40B4-BE49-F238E27FC236}">
                <a16:creationId xmlns:a16="http://schemas.microsoft.com/office/drawing/2014/main" id="{79F549AD-DB3E-4BB1-8834-F8299445258C}"/>
              </a:ext>
            </a:extLst>
          </p:cNvPr>
          <p:cNvGrpSpPr>
            <a:grpSpLocks/>
          </p:cNvGrpSpPr>
          <p:nvPr/>
        </p:nvGrpSpPr>
        <p:grpSpPr bwMode="auto">
          <a:xfrm>
            <a:off x="-4763" y="0"/>
            <a:ext cx="9148763" cy="6856413"/>
            <a:chOff x="-3" y="0"/>
            <a:chExt cx="5763" cy="4319"/>
          </a:xfrm>
        </p:grpSpPr>
        <p:sp>
          <p:nvSpPr>
            <p:cNvPr id="10" name="AutoShape 38">
              <a:extLst>
                <a:ext uri="{FF2B5EF4-FFF2-40B4-BE49-F238E27FC236}">
                  <a16:creationId xmlns:a16="http://schemas.microsoft.com/office/drawing/2014/main" id="{DAE12B3E-FB08-45C3-8E80-112C6BCD0ABF}"/>
                </a:ext>
              </a:extLst>
            </p:cNvPr>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defRPr/>
              </a:pPr>
              <a:endParaRPr lang="zh-CN" altLang="en-US"/>
            </a:p>
          </p:txBody>
        </p:sp>
        <p:sp>
          <p:nvSpPr>
            <p:cNvPr id="11" name="Freeform 39">
              <a:extLst>
                <a:ext uri="{FF2B5EF4-FFF2-40B4-BE49-F238E27FC236}">
                  <a16:creationId xmlns:a16="http://schemas.microsoft.com/office/drawing/2014/main" id="{CDF6B0EC-90FD-40BC-8A99-6D35400A8697}"/>
                </a:ext>
              </a:extLst>
            </p:cNvPr>
            <p:cNvSpPr>
              <a:spLocks/>
            </p:cNvSpPr>
            <p:nvPr userDrawn="1"/>
          </p:nvSpPr>
          <p:spPr bwMode="gray">
            <a:xfrm>
              <a:off x="0" y="0"/>
              <a:ext cx="288" cy="288"/>
            </a:xfrm>
            <a:custGeom>
              <a:avLst/>
              <a:gdLst>
                <a:gd name="T0" fmla="*/ 0 w 336"/>
                <a:gd name="T1" fmla="*/ 36 h 384"/>
                <a:gd name="T2" fmla="*/ 0 w 336"/>
                <a:gd name="T3" fmla="*/ 288 h 384"/>
                <a:gd name="T4" fmla="*/ 82 w 336"/>
                <a:gd name="T5" fmla="*/ 144 h 384"/>
                <a:gd name="T6" fmla="*/ 165 w 336"/>
                <a:gd name="T7" fmla="*/ 36 h 384"/>
                <a:gd name="T8" fmla="*/ 288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40">
              <a:extLst>
                <a:ext uri="{FF2B5EF4-FFF2-40B4-BE49-F238E27FC236}">
                  <a16:creationId xmlns:a16="http://schemas.microsoft.com/office/drawing/2014/main" id="{35382140-59DC-497A-A485-701F66972421}"/>
                </a:ext>
              </a:extLst>
            </p:cNvPr>
            <p:cNvSpPr>
              <a:spLocks/>
            </p:cNvSpPr>
            <p:nvPr userDrawn="1"/>
          </p:nvSpPr>
          <p:spPr bwMode="gray">
            <a:xfrm rot="-5408600">
              <a:off x="-50" y="4030"/>
              <a:ext cx="336" cy="242"/>
            </a:xfrm>
            <a:custGeom>
              <a:avLst/>
              <a:gdLst>
                <a:gd name="T0" fmla="*/ 0 w 336"/>
                <a:gd name="T1" fmla="*/ 30 h 384"/>
                <a:gd name="T2" fmla="*/ 0 w 336"/>
                <a:gd name="T3" fmla="*/ 242 h 384"/>
                <a:gd name="T4" fmla="*/ 96 w 336"/>
                <a:gd name="T5" fmla="*/ 121 h 384"/>
                <a:gd name="T6" fmla="*/ 192 w 336"/>
                <a:gd name="T7" fmla="*/ 30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41">
              <a:extLst>
                <a:ext uri="{FF2B5EF4-FFF2-40B4-BE49-F238E27FC236}">
                  <a16:creationId xmlns:a16="http://schemas.microsoft.com/office/drawing/2014/main" id="{6577AC8A-DB13-4AB8-8103-6617FDDD14FB}"/>
                </a:ext>
              </a:extLst>
            </p:cNvPr>
            <p:cNvSpPr>
              <a:spLocks/>
            </p:cNvSpPr>
            <p:nvPr userDrawn="1"/>
          </p:nvSpPr>
          <p:spPr bwMode="gray">
            <a:xfrm rot="10769190">
              <a:off x="5519" y="4031"/>
              <a:ext cx="232" cy="287"/>
            </a:xfrm>
            <a:custGeom>
              <a:avLst/>
              <a:gdLst>
                <a:gd name="T0" fmla="*/ 0 w 336"/>
                <a:gd name="T1" fmla="*/ 36 h 384"/>
                <a:gd name="T2" fmla="*/ 0 w 336"/>
                <a:gd name="T3" fmla="*/ 287 h 384"/>
                <a:gd name="T4" fmla="*/ 66 w 336"/>
                <a:gd name="T5" fmla="*/ 144 h 384"/>
                <a:gd name="T6" fmla="*/ 133 w 336"/>
                <a:gd name="T7" fmla="*/ 36 h 384"/>
                <a:gd name="T8" fmla="*/ 232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42">
              <a:extLst>
                <a:ext uri="{FF2B5EF4-FFF2-40B4-BE49-F238E27FC236}">
                  <a16:creationId xmlns:a16="http://schemas.microsoft.com/office/drawing/2014/main" id="{F66BDAA9-351E-4DD5-9FAC-91723EBBD25C}"/>
                </a:ext>
              </a:extLst>
            </p:cNvPr>
            <p:cNvSpPr>
              <a:spLocks/>
            </p:cNvSpPr>
            <p:nvPr userDrawn="1"/>
          </p:nvSpPr>
          <p:spPr bwMode="gray">
            <a:xfrm rot="5400000">
              <a:off x="5472" y="0"/>
              <a:ext cx="288" cy="288"/>
            </a:xfrm>
            <a:custGeom>
              <a:avLst/>
              <a:gdLst>
                <a:gd name="T0" fmla="*/ 0 w 336"/>
                <a:gd name="T1" fmla="*/ 36 h 384"/>
                <a:gd name="T2" fmla="*/ 0 w 336"/>
                <a:gd name="T3" fmla="*/ 288 h 384"/>
                <a:gd name="T4" fmla="*/ 82 w 336"/>
                <a:gd name="T5" fmla="*/ 144 h 384"/>
                <a:gd name="T6" fmla="*/ 165 w 336"/>
                <a:gd name="T7" fmla="*/ 36 h 384"/>
                <a:gd name="T8" fmla="*/ 288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333" name="Rectangle 21"/>
          <p:cNvSpPr>
            <a:spLocks noGrp="1" noChangeArrowheads="1"/>
          </p:cNvSpPr>
          <p:nvPr>
            <p:ph type="ctrTitle" sz="quarter"/>
          </p:nvPr>
        </p:nvSpPr>
        <p:spPr>
          <a:xfrm>
            <a:off x="500034" y="685787"/>
            <a:ext cx="8153400" cy="814387"/>
          </a:xfrm>
        </p:spPr>
        <p:txBody>
          <a:bodyPr/>
          <a:lstStyle>
            <a:lvl1pPr algn="ctr">
              <a:defRPr sz="2800">
                <a:latin typeface="华文新魏" pitchFamily="2" charset="-122"/>
                <a:ea typeface="华文新魏" pitchFamily="2" charset="-122"/>
                <a:cs typeface="Arial" pitchFamily="34" charset="0"/>
              </a:defRPr>
            </a:lvl1pPr>
          </a:lstStyle>
          <a:p>
            <a:r>
              <a:rPr lang="ko-KR" altLang="en-US" dirty="0"/>
              <a:t>单击此处编辑母版标题样式</a:t>
            </a:r>
          </a:p>
        </p:txBody>
      </p:sp>
      <p:sp>
        <p:nvSpPr>
          <p:cNvPr id="13334" name="Rectangle 22"/>
          <p:cNvSpPr>
            <a:spLocks noGrp="1" noChangeArrowheads="1"/>
          </p:cNvSpPr>
          <p:nvPr>
            <p:ph type="subTitle" sz="quarter" idx="1"/>
          </p:nvPr>
        </p:nvSpPr>
        <p:spPr bwMode="gray">
          <a:xfrm>
            <a:off x="1371600" y="4500570"/>
            <a:ext cx="6400800" cy="428628"/>
          </a:xfrm>
        </p:spPr>
        <p:txBody>
          <a:bodyPr/>
          <a:lstStyle>
            <a:lvl1pPr marL="0" indent="0" algn="ctr">
              <a:buFont typeface="Wingdings" pitchFamily="2" charset="2"/>
              <a:buNone/>
              <a:defRPr sz="1400" b="1">
                <a:solidFill>
                  <a:schemeClr val="tx2"/>
                </a:solidFill>
                <a:latin typeface="微软雅黑" pitchFamily="34" charset="-122"/>
                <a:ea typeface="微软雅黑" pitchFamily="34" charset="-122"/>
              </a:defRPr>
            </a:lvl1pPr>
          </a:lstStyle>
          <a:p>
            <a:endParaRPr lang="ko-KR" altLang="en-US" dirty="0"/>
          </a:p>
        </p:txBody>
      </p:sp>
    </p:spTree>
    <p:extLst>
      <p:ext uri="{BB962C8B-B14F-4D97-AF65-F5344CB8AC3E}">
        <p14:creationId xmlns:p14="http://schemas.microsoft.com/office/powerpoint/2010/main" val="131125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bwMode="gray">
      <p:bgPr>
        <a:solidFill>
          <a:schemeClr val="bg1"/>
        </a:solidFill>
        <a:effectLst/>
      </p:bgPr>
    </p:bg>
    <p:spTree>
      <p:nvGrpSpPr>
        <p:cNvPr id="1" name=""/>
        <p:cNvGrpSpPr/>
        <p:nvPr/>
      </p:nvGrpSpPr>
      <p:grpSpPr>
        <a:xfrm>
          <a:off x="0" y="0"/>
          <a:ext cx="0" cy="0"/>
          <a:chOff x="0" y="0"/>
          <a:chExt cx="0" cy="0"/>
        </a:xfrm>
      </p:grpSpPr>
      <p:pic>
        <p:nvPicPr>
          <p:cNvPr id="3" name="Object 43">
            <a:extLst>
              <a:ext uri="{FF2B5EF4-FFF2-40B4-BE49-F238E27FC236}">
                <a16:creationId xmlns:a16="http://schemas.microsoft.com/office/drawing/2014/main" id="{341CF5E8-8DEA-44C4-A448-11D8E4B18460}"/>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r="5"/>
          <a:stretch>
            <a:fillRect/>
          </a:stretch>
        </p:blipFill>
        <p:spPr bwMode="auto">
          <a:xfrm>
            <a:off x="34925" y="2382838"/>
            <a:ext cx="90709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1">
            <a:extLst>
              <a:ext uri="{FF2B5EF4-FFF2-40B4-BE49-F238E27FC236}">
                <a16:creationId xmlns:a16="http://schemas.microsoft.com/office/drawing/2014/main" id="{7C39E6A9-20DA-460E-AF6A-8BCC3DF79D85}"/>
              </a:ext>
            </a:extLst>
          </p:cNvPr>
          <p:cNvGrpSpPr>
            <a:grpSpLocks/>
          </p:cNvGrpSpPr>
          <p:nvPr userDrawn="1"/>
        </p:nvGrpSpPr>
        <p:grpSpPr bwMode="auto">
          <a:xfrm>
            <a:off x="0" y="4143375"/>
            <a:ext cx="9109075" cy="2600325"/>
            <a:chOff x="-22" y="2439"/>
            <a:chExt cx="5782" cy="1733"/>
          </a:xfrm>
        </p:grpSpPr>
        <p:sp>
          <p:nvSpPr>
            <p:cNvPr id="5" name="Rectangle 32">
              <a:extLst>
                <a:ext uri="{FF2B5EF4-FFF2-40B4-BE49-F238E27FC236}">
                  <a16:creationId xmlns:a16="http://schemas.microsoft.com/office/drawing/2014/main" id="{C150280E-5CF1-4ADA-B2C2-63702D06A1FE}"/>
                </a:ext>
              </a:extLst>
            </p:cNvPr>
            <p:cNvSpPr>
              <a:spLocks noChangeArrowheads="1"/>
            </p:cNvSpPr>
            <p:nvPr userDrawn="1"/>
          </p:nvSpPr>
          <p:spPr bwMode="gray">
            <a:xfrm>
              <a:off x="-22" y="2492"/>
              <a:ext cx="5760" cy="168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defRPr/>
              </a:pPr>
              <a:endParaRPr lang="zh-CN" altLang="en-US"/>
            </a:p>
          </p:txBody>
        </p:sp>
        <p:sp>
          <p:nvSpPr>
            <p:cNvPr id="6" name="Rectangle 33">
              <a:extLst>
                <a:ext uri="{FF2B5EF4-FFF2-40B4-BE49-F238E27FC236}">
                  <a16:creationId xmlns:a16="http://schemas.microsoft.com/office/drawing/2014/main" id="{E1A4441E-D895-466D-8E04-00DEEF62E041}"/>
                </a:ext>
              </a:extLst>
            </p:cNvPr>
            <p:cNvSpPr>
              <a:spLocks noChangeArrowheads="1"/>
            </p:cNvSpPr>
            <p:nvPr userDrawn="1"/>
          </p:nvSpPr>
          <p:spPr bwMode="gray">
            <a:xfrm>
              <a:off x="0" y="2439"/>
              <a:ext cx="5760" cy="264"/>
            </a:xfrm>
            <a:prstGeom prst="rect">
              <a:avLst/>
            </a:prstGeom>
            <a:gradFill rotWithShape="0">
              <a:gsLst>
                <a:gs pos="0">
                  <a:schemeClr val="bg2">
                    <a:gamma/>
                    <a:shade val="46275"/>
                    <a:invGamma/>
                  </a:schemeClr>
                </a:gs>
                <a:gs pos="100000">
                  <a:schemeClr val="bg2">
                    <a:lumMod val="40000"/>
                    <a:lumOff val="60000"/>
                  </a:schemeClr>
                </a:gs>
              </a:gsLst>
              <a:lin ang="5400000" scaled="1"/>
            </a:gradFill>
            <a:ln w="9525">
              <a:noFill/>
              <a:miter lim="800000"/>
              <a:headEnd/>
              <a:tailEnd/>
            </a:ln>
            <a:effectLst/>
          </p:spPr>
          <p:txBody>
            <a:bodyPr wrap="none" anchor="ctr"/>
            <a:lstStyle/>
            <a:p>
              <a:pPr eaLnBrk="0" hangingPunct="0">
                <a:defRPr/>
              </a:pPr>
              <a:endParaRPr lang="zh-CN" altLang="en-US"/>
            </a:p>
          </p:txBody>
        </p:sp>
      </p:grpSp>
      <p:sp>
        <p:nvSpPr>
          <p:cNvPr id="7" name="Rectangle 34">
            <a:extLst>
              <a:ext uri="{FF2B5EF4-FFF2-40B4-BE49-F238E27FC236}">
                <a16:creationId xmlns:a16="http://schemas.microsoft.com/office/drawing/2014/main" id="{04244334-11B9-4F2C-8249-8C27D5A85D18}"/>
              </a:ext>
            </a:extLst>
          </p:cNvPr>
          <p:cNvSpPr>
            <a:spLocks noChangeArrowheads="1"/>
          </p:cNvSpPr>
          <p:nvPr userDrawn="1"/>
        </p:nvSpPr>
        <p:spPr bwMode="gray">
          <a:xfrm>
            <a:off x="34925" y="44450"/>
            <a:ext cx="9109075" cy="2282825"/>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eaLnBrk="0" hangingPunct="0">
              <a:defRPr/>
            </a:pPr>
            <a:endParaRPr lang="zh-CN" altLang="en-US"/>
          </a:p>
        </p:txBody>
      </p:sp>
      <p:grpSp>
        <p:nvGrpSpPr>
          <p:cNvPr id="8" name="Group 37">
            <a:extLst>
              <a:ext uri="{FF2B5EF4-FFF2-40B4-BE49-F238E27FC236}">
                <a16:creationId xmlns:a16="http://schemas.microsoft.com/office/drawing/2014/main" id="{78FEB926-072F-4AF6-A890-B1C5A48F6B0C}"/>
              </a:ext>
            </a:extLst>
          </p:cNvPr>
          <p:cNvGrpSpPr>
            <a:grpSpLocks/>
          </p:cNvGrpSpPr>
          <p:nvPr/>
        </p:nvGrpSpPr>
        <p:grpSpPr bwMode="auto">
          <a:xfrm>
            <a:off x="-4763" y="0"/>
            <a:ext cx="9148763" cy="6856413"/>
            <a:chOff x="-3" y="0"/>
            <a:chExt cx="5763" cy="4319"/>
          </a:xfrm>
        </p:grpSpPr>
        <p:sp>
          <p:nvSpPr>
            <p:cNvPr id="9" name="AutoShape 38">
              <a:extLst>
                <a:ext uri="{FF2B5EF4-FFF2-40B4-BE49-F238E27FC236}">
                  <a16:creationId xmlns:a16="http://schemas.microsoft.com/office/drawing/2014/main" id="{DF7CC310-0F7A-49C7-B586-F9CC48E5C749}"/>
                </a:ext>
              </a:extLst>
            </p:cNvPr>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defRPr/>
              </a:pPr>
              <a:endParaRPr lang="zh-CN" altLang="en-US"/>
            </a:p>
          </p:txBody>
        </p:sp>
        <p:sp>
          <p:nvSpPr>
            <p:cNvPr id="10" name="Freeform 39">
              <a:extLst>
                <a:ext uri="{FF2B5EF4-FFF2-40B4-BE49-F238E27FC236}">
                  <a16:creationId xmlns:a16="http://schemas.microsoft.com/office/drawing/2014/main" id="{E1D3BEBD-C9E0-48EE-834B-1207014CD61A}"/>
                </a:ext>
              </a:extLst>
            </p:cNvPr>
            <p:cNvSpPr>
              <a:spLocks/>
            </p:cNvSpPr>
            <p:nvPr userDrawn="1"/>
          </p:nvSpPr>
          <p:spPr bwMode="gray">
            <a:xfrm>
              <a:off x="0" y="0"/>
              <a:ext cx="288" cy="288"/>
            </a:xfrm>
            <a:custGeom>
              <a:avLst/>
              <a:gdLst>
                <a:gd name="T0" fmla="*/ 0 w 336"/>
                <a:gd name="T1" fmla="*/ 36 h 384"/>
                <a:gd name="T2" fmla="*/ 0 w 336"/>
                <a:gd name="T3" fmla="*/ 288 h 384"/>
                <a:gd name="T4" fmla="*/ 82 w 336"/>
                <a:gd name="T5" fmla="*/ 144 h 384"/>
                <a:gd name="T6" fmla="*/ 165 w 336"/>
                <a:gd name="T7" fmla="*/ 36 h 384"/>
                <a:gd name="T8" fmla="*/ 288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40">
              <a:extLst>
                <a:ext uri="{FF2B5EF4-FFF2-40B4-BE49-F238E27FC236}">
                  <a16:creationId xmlns:a16="http://schemas.microsoft.com/office/drawing/2014/main" id="{43BB5DF2-604E-43EE-97EE-315275A28C1A}"/>
                </a:ext>
              </a:extLst>
            </p:cNvPr>
            <p:cNvSpPr>
              <a:spLocks/>
            </p:cNvSpPr>
            <p:nvPr userDrawn="1"/>
          </p:nvSpPr>
          <p:spPr bwMode="gray">
            <a:xfrm rot="-5408600">
              <a:off x="-50" y="4030"/>
              <a:ext cx="336" cy="242"/>
            </a:xfrm>
            <a:custGeom>
              <a:avLst/>
              <a:gdLst>
                <a:gd name="T0" fmla="*/ 0 w 336"/>
                <a:gd name="T1" fmla="*/ 30 h 384"/>
                <a:gd name="T2" fmla="*/ 0 w 336"/>
                <a:gd name="T3" fmla="*/ 242 h 384"/>
                <a:gd name="T4" fmla="*/ 96 w 336"/>
                <a:gd name="T5" fmla="*/ 121 h 384"/>
                <a:gd name="T6" fmla="*/ 192 w 336"/>
                <a:gd name="T7" fmla="*/ 30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41">
              <a:extLst>
                <a:ext uri="{FF2B5EF4-FFF2-40B4-BE49-F238E27FC236}">
                  <a16:creationId xmlns:a16="http://schemas.microsoft.com/office/drawing/2014/main" id="{32E03445-70B2-4B27-A0D3-809CA92D5978}"/>
                </a:ext>
              </a:extLst>
            </p:cNvPr>
            <p:cNvSpPr>
              <a:spLocks/>
            </p:cNvSpPr>
            <p:nvPr userDrawn="1"/>
          </p:nvSpPr>
          <p:spPr bwMode="gray">
            <a:xfrm rot="10769190">
              <a:off x="5519" y="4031"/>
              <a:ext cx="232" cy="287"/>
            </a:xfrm>
            <a:custGeom>
              <a:avLst/>
              <a:gdLst>
                <a:gd name="T0" fmla="*/ 0 w 336"/>
                <a:gd name="T1" fmla="*/ 36 h 384"/>
                <a:gd name="T2" fmla="*/ 0 w 336"/>
                <a:gd name="T3" fmla="*/ 287 h 384"/>
                <a:gd name="T4" fmla="*/ 66 w 336"/>
                <a:gd name="T5" fmla="*/ 144 h 384"/>
                <a:gd name="T6" fmla="*/ 133 w 336"/>
                <a:gd name="T7" fmla="*/ 36 h 384"/>
                <a:gd name="T8" fmla="*/ 232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42">
              <a:extLst>
                <a:ext uri="{FF2B5EF4-FFF2-40B4-BE49-F238E27FC236}">
                  <a16:creationId xmlns:a16="http://schemas.microsoft.com/office/drawing/2014/main" id="{29390A83-CE3B-4511-8C12-3BD9C45A3CD4}"/>
                </a:ext>
              </a:extLst>
            </p:cNvPr>
            <p:cNvSpPr>
              <a:spLocks/>
            </p:cNvSpPr>
            <p:nvPr userDrawn="1"/>
          </p:nvSpPr>
          <p:spPr bwMode="gray">
            <a:xfrm rot="5400000">
              <a:off x="5472" y="0"/>
              <a:ext cx="288" cy="288"/>
            </a:xfrm>
            <a:custGeom>
              <a:avLst/>
              <a:gdLst>
                <a:gd name="T0" fmla="*/ 0 w 336"/>
                <a:gd name="T1" fmla="*/ 36 h 384"/>
                <a:gd name="T2" fmla="*/ 0 w 336"/>
                <a:gd name="T3" fmla="*/ 288 h 384"/>
                <a:gd name="T4" fmla="*/ 82 w 336"/>
                <a:gd name="T5" fmla="*/ 144 h 384"/>
                <a:gd name="T6" fmla="*/ 165 w 336"/>
                <a:gd name="T7" fmla="*/ 36 h 384"/>
                <a:gd name="T8" fmla="*/ 288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4" name="图片 4">
            <a:extLst>
              <a:ext uri="{FF2B5EF4-FFF2-40B4-BE49-F238E27FC236}">
                <a16:creationId xmlns:a16="http://schemas.microsoft.com/office/drawing/2014/main" id="{EC52A1AA-41B5-40FC-B370-4803EDC7DFA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14449"/>
          <a:stretch>
            <a:fillRect/>
          </a:stretch>
        </p:blipFill>
        <p:spPr bwMode="auto">
          <a:xfrm>
            <a:off x="5689600" y="4854575"/>
            <a:ext cx="24685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descr="A description...">
            <a:extLst>
              <a:ext uri="{FF2B5EF4-FFF2-40B4-BE49-F238E27FC236}">
                <a16:creationId xmlns:a16="http://schemas.microsoft.com/office/drawing/2014/main" id="{2F9F156E-7FD6-4335-A446-DCAAB36D8BD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4107"/>
          <a:stretch>
            <a:fillRect/>
          </a:stretch>
        </p:blipFill>
        <p:spPr bwMode="auto">
          <a:xfrm>
            <a:off x="350838" y="4838700"/>
            <a:ext cx="31686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descr="xb">
            <a:extLst>
              <a:ext uri="{FF2B5EF4-FFF2-40B4-BE49-F238E27FC236}">
                <a16:creationId xmlns:a16="http://schemas.microsoft.com/office/drawing/2014/main" id="{BAE24753-1F27-4703-8150-779F9AA7BBD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660775" y="442753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500034" y="723887"/>
            <a:ext cx="8153400" cy="814387"/>
          </a:xfrm>
        </p:spPr>
        <p:txBody>
          <a:bodyPr/>
          <a:lstStyle>
            <a:lvl1pPr marL="0" marR="0" indent="0" algn="ctr" defTabSz="914400" rtl="0" eaLnBrk="0" fontAlgn="base" latinLnBrk="0" hangingPunct="0">
              <a:lnSpc>
                <a:spcPct val="100000"/>
              </a:lnSpc>
              <a:spcBef>
                <a:spcPct val="0"/>
              </a:spcBef>
              <a:spcAft>
                <a:spcPct val="0"/>
              </a:spcAft>
              <a:tabLst/>
              <a:defRPr kumimoji="0" lang="zh-CN" altLang="en-US" sz="2800" b="1" i="0" u="none" strike="noStrike" kern="0" cap="none" spc="0" normalizeH="0" baseline="0" noProof="0">
                <a:ln w="900" cmpd="sng">
                  <a:solidFill>
                    <a:schemeClr val="accent1">
                      <a:satMod val="190000"/>
                      <a:alpha val="55000"/>
                    </a:schemeClr>
                  </a:solidFill>
                  <a:prstDash val="solid"/>
                </a:ln>
                <a:solidFill>
                  <a:schemeClr val="accent1">
                    <a:satMod val="200000"/>
                    <a:tint val="3000"/>
                  </a:schemeClr>
                </a:solidFill>
                <a:effectLst>
                  <a:glow rad="228600">
                    <a:schemeClr val="accent1">
                      <a:satMod val="175000"/>
                      <a:alpha val="40000"/>
                    </a:schemeClr>
                  </a:glow>
                </a:effectLst>
                <a:uLnTx/>
                <a:uFillTx/>
              </a:defRPr>
            </a:lvl1pPr>
          </a:lstStyle>
          <a:p>
            <a:pPr lvl="0"/>
            <a:r>
              <a:rPr lang="zh-CN" altLang="en-US" noProof="0" dirty="0"/>
              <a:t>单击此处编辑母版标题样式</a:t>
            </a:r>
          </a:p>
        </p:txBody>
      </p:sp>
    </p:spTree>
    <p:extLst>
      <p:ext uri="{BB962C8B-B14F-4D97-AF65-F5344CB8AC3E}">
        <p14:creationId xmlns:p14="http://schemas.microsoft.com/office/powerpoint/2010/main" val="239824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15">
            <a:extLst>
              <a:ext uri="{FF2B5EF4-FFF2-40B4-BE49-F238E27FC236}">
                <a16:creationId xmlns:a16="http://schemas.microsoft.com/office/drawing/2014/main" id="{D115EA4C-8384-44A1-AF2B-13D9A20CC413}"/>
              </a:ext>
            </a:extLst>
          </p:cNvPr>
          <p:cNvSpPr>
            <a:spLocks noGrp="1"/>
          </p:cNvSpPr>
          <p:nvPr>
            <p:ph type="sldNum" sz="quarter" idx="10"/>
          </p:nvPr>
        </p:nvSpPr>
        <p:spPr/>
        <p:txBody>
          <a:bodyPr/>
          <a:lstStyle>
            <a:lvl1pPr>
              <a:defRPr/>
            </a:lvl1pPr>
          </a:lstStyle>
          <a:p>
            <a:fld id="{D6EB73BE-DA07-4AE6-9D02-0E93D1BC7FDD}" type="slidenum">
              <a:rPr lang="en-US" altLang="zh-CN"/>
              <a:pPr/>
              <a:t>‹#›</a:t>
            </a:fld>
            <a:endParaRPr lang="en-US" altLang="zh-CN"/>
          </a:p>
        </p:txBody>
      </p:sp>
    </p:spTree>
    <p:extLst>
      <p:ext uri="{BB962C8B-B14F-4D97-AF65-F5344CB8AC3E}">
        <p14:creationId xmlns:p14="http://schemas.microsoft.com/office/powerpoint/2010/main" val="13626860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3" name="灯片编号占位符 15">
            <a:extLst>
              <a:ext uri="{FF2B5EF4-FFF2-40B4-BE49-F238E27FC236}">
                <a16:creationId xmlns:a16="http://schemas.microsoft.com/office/drawing/2014/main" id="{CBB5B79F-683B-47B8-98D5-7D640373DF23}"/>
              </a:ext>
            </a:extLst>
          </p:cNvPr>
          <p:cNvSpPr>
            <a:spLocks noGrp="1"/>
          </p:cNvSpPr>
          <p:nvPr>
            <p:ph type="sldNum" sz="quarter" idx="10"/>
          </p:nvPr>
        </p:nvSpPr>
        <p:spPr/>
        <p:txBody>
          <a:bodyPr/>
          <a:lstStyle>
            <a:lvl1pPr>
              <a:defRPr/>
            </a:lvl1pPr>
          </a:lstStyle>
          <a:p>
            <a:fld id="{9674F5A1-DFF1-4EBF-B74C-2F6B8FB34BE7}" type="slidenum">
              <a:rPr lang="en-US" altLang="zh-CN"/>
              <a:pPr/>
              <a:t>‹#›</a:t>
            </a:fld>
            <a:endParaRPr lang="en-US" altLang="zh-CN"/>
          </a:p>
        </p:txBody>
      </p:sp>
    </p:spTree>
    <p:extLst>
      <p:ext uri="{BB962C8B-B14F-4D97-AF65-F5344CB8AC3E}">
        <p14:creationId xmlns:p14="http://schemas.microsoft.com/office/powerpoint/2010/main" val="3460905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59492" y="1266554"/>
            <a:ext cx="8625016" cy="4695825"/>
          </a:xfrm>
        </p:spPr>
        <p:txBody>
          <a:bodyPr/>
          <a:lstStyle>
            <a:lvl1pPr>
              <a:defRPr>
                <a:latin typeface="微软雅黑" pitchFamily="34" charset="-122"/>
                <a:ea typeface="微软雅黑" pitchFamily="34" charset="-122"/>
                <a:cs typeface="Arial" pitchFamily="34" charset="0"/>
              </a:defRPr>
            </a:lvl1pPr>
            <a:lvl2pPr>
              <a:defRPr>
                <a:latin typeface="微软雅黑" pitchFamily="34" charset="-122"/>
                <a:ea typeface="微软雅黑" pitchFamily="34" charset="-122"/>
                <a:cs typeface="Arial" pitchFamily="34" charset="0"/>
              </a:defRPr>
            </a:lvl2pPr>
            <a:lvl3pPr>
              <a:defRPr>
                <a:latin typeface="微软雅黑" pitchFamily="34" charset="-122"/>
                <a:ea typeface="微软雅黑" pitchFamily="34" charset="-122"/>
                <a:cs typeface="Arial" pitchFamily="34" charset="0"/>
              </a:defRPr>
            </a:lvl3pPr>
            <a:lvl4pPr>
              <a:defRPr>
                <a:latin typeface="微软雅黑" pitchFamily="34" charset="-122"/>
                <a:ea typeface="微软雅黑" pitchFamily="34" charset="-122"/>
                <a:cs typeface="Arial" pitchFamily="34" charset="0"/>
              </a:defRPr>
            </a:lvl4pPr>
            <a:lvl5pPr>
              <a:defRPr>
                <a:latin typeface="微软雅黑" pitchFamily="34" charset="-122"/>
                <a:ea typeface="微软雅黑" pitchFamily="34" charset="-122"/>
                <a:cs typeface="Arial"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p:txBody>
          <a:bodyPr/>
          <a:lstStyle>
            <a:lvl1pPr>
              <a:defRPr>
                <a:solidFill>
                  <a:schemeClr val="accent1">
                    <a:lumMod val="20000"/>
                    <a:lumOff val="80000"/>
                  </a:schemeClr>
                </a:solidFill>
                <a:latin typeface="华文新魏" pitchFamily="2" charset="-122"/>
                <a:ea typeface="华文新魏" pitchFamily="2" charset="-122"/>
                <a:cs typeface="Arial" pitchFamily="34" charset="0"/>
              </a:defRPr>
            </a:lvl1pPr>
          </a:lstStyle>
          <a:p>
            <a:r>
              <a:rPr lang="zh-CN" altLang="en-US" dirty="0"/>
              <a:t>单击此处编辑母版标题样式</a:t>
            </a:r>
          </a:p>
        </p:txBody>
      </p:sp>
      <p:sp>
        <p:nvSpPr>
          <p:cNvPr id="4" name="灯片编号占位符 15">
            <a:extLst>
              <a:ext uri="{FF2B5EF4-FFF2-40B4-BE49-F238E27FC236}">
                <a16:creationId xmlns:a16="http://schemas.microsoft.com/office/drawing/2014/main" id="{722F980A-54BA-4EA5-9A6A-85ECB325ED01}"/>
              </a:ext>
            </a:extLst>
          </p:cNvPr>
          <p:cNvSpPr>
            <a:spLocks noGrp="1"/>
          </p:cNvSpPr>
          <p:nvPr>
            <p:ph type="sldNum" sz="quarter" idx="10"/>
          </p:nvPr>
        </p:nvSpPr>
        <p:spPr/>
        <p:txBody>
          <a:bodyPr/>
          <a:lstStyle>
            <a:lvl1pPr>
              <a:defRPr/>
            </a:lvl1pPr>
          </a:lstStyle>
          <a:p>
            <a:fld id="{36F92162-52FD-464A-B0D4-1A8D34506606}" type="slidenum">
              <a:rPr lang="en-US" altLang="zh-CN"/>
              <a:pPr/>
              <a:t>‹#›</a:t>
            </a:fld>
            <a:endParaRPr lang="en-US" altLang="zh-CN"/>
          </a:p>
        </p:txBody>
      </p:sp>
    </p:spTree>
    <p:extLst>
      <p:ext uri="{BB962C8B-B14F-4D97-AF65-F5344CB8AC3E}">
        <p14:creationId xmlns:p14="http://schemas.microsoft.com/office/powerpoint/2010/main" val="12587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234778" y="1261161"/>
            <a:ext cx="8637373" cy="4929188"/>
          </a:xfr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a:extLst>
              <a:ext uri="{FF2B5EF4-FFF2-40B4-BE49-F238E27FC236}">
                <a16:creationId xmlns:a16="http://schemas.microsoft.com/office/drawing/2014/main" id="{7C47D49B-CABB-46F4-AE68-62913E0AFF5E}"/>
              </a:ext>
            </a:extLst>
          </p:cNvPr>
          <p:cNvSpPr>
            <a:spLocks noGrp="1"/>
          </p:cNvSpPr>
          <p:nvPr>
            <p:ph type="sldNum" sz="quarter" idx="11"/>
          </p:nvPr>
        </p:nvSpPr>
        <p:spPr/>
        <p:txBody>
          <a:bodyPr/>
          <a:lstStyle>
            <a:lvl1pPr>
              <a:defRPr/>
            </a:lvl1pPr>
          </a:lstStyle>
          <a:p>
            <a:fld id="{C5DCE69A-7B63-4E8B-B0E3-65181D4AD074}" type="slidenum">
              <a:rPr lang="en-US" altLang="zh-CN"/>
              <a:pPr/>
              <a:t>‹#›</a:t>
            </a:fld>
            <a:endParaRPr lang="en-US" altLang="zh-CN"/>
          </a:p>
        </p:txBody>
      </p:sp>
    </p:spTree>
    <p:extLst>
      <p:ext uri="{BB962C8B-B14F-4D97-AF65-F5344CB8AC3E}">
        <p14:creationId xmlns:p14="http://schemas.microsoft.com/office/powerpoint/2010/main" val="381085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65251" y="1248789"/>
            <a:ext cx="3992562" cy="4695825"/>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5517" y="1251493"/>
            <a:ext cx="3992563" cy="4695825"/>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5" name="灯片编号占位符 15">
            <a:extLst>
              <a:ext uri="{FF2B5EF4-FFF2-40B4-BE49-F238E27FC236}">
                <a16:creationId xmlns:a16="http://schemas.microsoft.com/office/drawing/2014/main" id="{E928F024-6152-4F28-A206-C1C0D2EAAF0A}"/>
              </a:ext>
            </a:extLst>
          </p:cNvPr>
          <p:cNvSpPr>
            <a:spLocks noGrp="1"/>
          </p:cNvSpPr>
          <p:nvPr>
            <p:ph type="sldNum" sz="quarter" idx="10"/>
          </p:nvPr>
        </p:nvSpPr>
        <p:spPr/>
        <p:txBody>
          <a:bodyPr/>
          <a:lstStyle>
            <a:lvl1pPr>
              <a:defRPr/>
            </a:lvl1pPr>
          </a:lstStyle>
          <a:p>
            <a:fld id="{D284403D-B72A-4995-84E4-E4D7AD76BFC7}" type="slidenum">
              <a:rPr lang="en-US" altLang="zh-CN"/>
              <a:pPr/>
              <a:t>‹#›</a:t>
            </a:fld>
            <a:endParaRPr lang="en-US" altLang="zh-CN"/>
          </a:p>
        </p:txBody>
      </p:sp>
    </p:spTree>
    <p:extLst>
      <p:ext uri="{BB962C8B-B14F-4D97-AF65-F5344CB8AC3E}">
        <p14:creationId xmlns:p14="http://schemas.microsoft.com/office/powerpoint/2010/main" val="3177557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71845" y="966691"/>
            <a:ext cx="4040188"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234778" y="1927740"/>
            <a:ext cx="4040188"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30380" y="979048"/>
            <a:ext cx="4041775" cy="639762"/>
          </a:xfrm>
        </p:spPr>
        <p:txBody>
          <a:bodyPr anchor="b"/>
          <a:lstStyle>
            <a:lvl1pPr marL="0" indent="0">
              <a:buNone/>
              <a:defRPr sz="2400" b="0">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2733" y="1977167"/>
            <a:ext cx="4041775"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标题 8"/>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7" name="灯片编号占位符 15">
            <a:extLst>
              <a:ext uri="{FF2B5EF4-FFF2-40B4-BE49-F238E27FC236}">
                <a16:creationId xmlns:a16="http://schemas.microsoft.com/office/drawing/2014/main" id="{F3D0AA3E-1833-4AF6-8FB0-A3BCC3D888A9}"/>
              </a:ext>
            </a:extLst>
          </p:cNvPr>
          <p:cNvSpPr>
            <a:spLocks noGrp="1"/>
          </p:cNvSpPr>
          <p:nvPr>
            <p:ph type="sldNum" sz="quarter" idx="10"/>
          </p:nvPr>
        </p:nvSpPr>
        <p:spPr/>
        <p:txBody>
          <a:bodyPr/>
          <a:lstStyle>
            <a:lvl1pPr>
              <a:defRPr/>
            </a:lvl1pPr>
          </a:lstStyle>
          <a:p>
            <a:fld id="{326EAA28-C9CC-4B03-9204-8BCC000A0BA4}" type="slidenum">
              <a:rPr lang="en-US" altLang="zh-CN"/>
              <a:pPr/>
              <a:t>‹#›</a:t>
            </a:fld>
            <a:endParaRPr lang="en-US" altLang="zh-CN"/>
          </a:p>
        </p:txBody>
      </p:sp>
    </p:spTree>
    <p:extLst>
      <p:ext uri="{BB962C8B-B14F-4D97-AF65-F5344CB8AC3E}">
        <p14:creationId xmlns:p14="http://schemas.microsoft.com/office/powerpoint/2010/main" val="1707068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203616" y="1232707"/>
            <a:ext cx="4711726" cy="4785033"/>
          </a:xfrm>
        </p:spPr>
        <p:txBody>
          <a:bodyPr/>
          <a:lstStyle>
            <a:lvl1pPr>
              <a:defRPr sz="3200">
                <a:latin typeface="微软雅黑" pitchFamily="34" charset="-122"/>
                <a:ea typeface="微软雅黑" pitchFamily="34" charset="-122"/>
              </a:defRPr>
            </a:lvl1pPr>
            <a:lvl2pPr>
              <a:defRPr sz="2800">
                <a:latin typeface="微软雅黑" pitchFamily="34" charset="-122"/>
                <a:ea typeface="微软雅黑" pitchFamily="34" charset="-122"/>
              </a:defRPr>
            </a:lvl2pPr>
            <a:lvl3pPr>
              <a:defRPr sz="2400">
                <a:latin typeface="微软雅黑" pitchFamily="34" charset="-122"/>
                <a:ea typeface="微软雅黑" pitchFamily="34" charset="-122"/>
              </a:defRPr>
            </a:lvl3pPr>
            <a:lvl4pPr>
              <a:defRPr sz="2000">
                <a:latin typeface="微软雅黑" pitchFamily="34" charset="-122"/>
                <a:ea typeface="微软雅黑" pitchFamily="34" charset="-122"/>
              </a:defRPr>
            </a:lvl4pPr>
            <a:lvl5pPr>
              <a:defRPr sz="20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271845" y="1232708"/>
            <a:ext cx="3669960" cy="4772676"/>
          </a:xfrm>
        </p:spPr>
        <p:txBody>
          <a:bodyPr/>
          <a:lstStyle>
            <a:lvl1pPr marL="0" indent="0">
              <a:buNone/>
              <a:defRPr sz="1400">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7" name="标题 6"/>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5" name="灯片编号占位符 15">
            <a:extLst>
              <a:ext uri="{FF2B5EF4-FFF2-40B4-BE49-F238E27FC236}">
                <a16:creationId xmlns:a16="http://schemas.microsoft.com/office/drawing/2014/main" id="{9DB99C48-A6E0-430A-8A76-0C251D7F6895}"/>
              </a:ext>
            </a:extLst>
          </p:cNvPr>
          <p:cNvSpPr>
            <a:spLocks noGrp="1"/>
          </p:cNvSpPr>
          <p:nvPr>
            <p:ph type="sldNum" sz="quarter" idx="10"/>
          </p:nvPr>
        </p:nvSpPr>
        <p:spPr/>
        <p:txBody>
          <a:bodyPr/>
          <a:lstStyle>
            <a:lvl1pPr>
              <a:defRPr/>
            </a:lvl1pPr>
          </a:lstStyle>
          <a:p>
            <a:fld id="{E660A51B-FA3B-4E58-9B90-1D2D7874CFC1}" type="slidenum">
              <a:rPr lang="en-US" altLang="zh-CN"/>
              <a:pPr/>
              <a:t>‹#›</a:t>
            </a:fld>
            <a:endParaRPr lang="en-US" altLang="zh-CN"/>
          </a:p>
        </p:txBody>
      </p:sp>
    </p:spTree>
    <p:extLst>
      <p:ext uri="{BB962C8B-B14F-4D97-AF65-F5344CB8AC3E}">
        <p14:creationId xmlns:p14="http://schemas.microsoft.com/office/powerpoint/2010/main" val="275906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59492" y="1267872"/>
            <a:ext cx="8612659" cy="4695825"/>
          </a:xfrm>
        </p:spPr>
        <p:txBody>
          <a:bodyPr/>
          <a:lstStyle/>
          <a:p>
            <a:pPr lvl="0"/>
            <a:endParaRPr lang="zh-CN" altLang="en-US" noProof="0"/>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a:t>单击此处编辑母版标题样式</a:t>
            </a:r>
          </a:p>
        </p:txBody>
      </p:sp>
      <p:sp>
        <p:nvSpPr>
          <p:cNvPr id="4" name="灯片编号占位符 15">
            <a:extLst>
              <a:ext uri="{FF2B5EF4-FFF2-40B4-BE49-F238E27FC236}">
                <a16:creationId xmlns:a16="http://schemas.microsoft.com/office/drawing/2014/main" id="{A6BBED89-A8EF-4D5C-8454-69F574318606}"/>
              </a:ext>
            </a:extLst>
          </p:cNvPr>
          <p:cNvSpPr>
            <a:spLocks noGrp="1"/>
          </p:cNvSpPr>
          <p:nvPr>
            <p:ph type="sldNum" sz="quarter" idx="10"/>
          </p:nvPr>
        </p:nvSpPr>
        <p:spPr/>
        <p:txBody>
          <a:bodyPr/>
          <a:lstStyle>
            <a:lvl1pPr>
              <a:defRPr/>
            </a:lvl1pPr>
          </a:lstStyle>
          <a:p>
            <a:fld id="{2AC41268-D266-4208-8B70-0E91BA103B03}" type="slidenum">
              <a:rPr lang="en-US" altLang="zh-CN"/>
              <a:pPr/>
              <a:t>‹#›</a:t>
            </a:fld>
            <a:endParaRPr lang="en-US" altLang="zh-CN"/>
          </a:p>
        </p:txBody>
      </p:sp>
    </p:spTree>
    <p:extLst>
      <p:ext uri="{BB962C8B-B14F-4D97-AF65-F5344CB8AC3E}">
        <p14:creationId xmlns:p14="http://schemas.microsoft.com/office/powerpoint/2010/main" val="346164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3" name="图表占位符 2"/>
          <p:cNvSpPr>
            <a:spLocks noGrp="1"/>
          </p:cNvSpPr>
          <p:nvPr>
            <p:ph type="chart" idx="1"/>
          </p:nvPr>
        </p:nvSpPr>
        <p:spPr>
          <a:xfrm>
            <a:off x="222422" y="1270799"/>
            <a:ext cx="8662085" cy="4695825"/>
          </a:xfrm>
        </p:spPr>
        <p:txBody>
          <a:bodyPr/>
          <a:lstStyle>
            <a:lvl1pPr>
              <a:defRPr>
                <a:latin typeface="微软雅黑" pitchFamily="34" charset="-122"/>
                <a:ea typeface="微软雅黑" pitchFamily="34" charset="-122"/>
              </a:defRPr>
            </a:lvl1pPr>
          </a:lstStyle>
          <a:p>
            <a:pPr lvl="0"/>
            <a:endParaRPr lang="zh-CN" altLang="en-US" noProof="0"/>
          </a:p>
        </p:txBody>
      </p:sp>
      <p:sp>
        <p:nvSpPr>
          <p:cNvPr id="5" name="标题 4"/>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4" name="灯片编号占位符 15">
            <a:extLst>
              <a:ext uri="{FF2B5EF4-FFF2-40B4-BE49-F238E27FC236}">
                <a16:creationId xmlns:a16="http://schemas.microsoft.com/office/drawing/2014/main" id="{37233298-B07A-4159-B4BB-0A189B4700DF}"/>
              </a:ext>
            </a:extLst>
          </p:cNvPr>
          <p:cNvSpPr>
            <a:spLocks noGrp="1"/>
          </p:cNvSpPr>
          <p:nvPr>
            <p:ph type="sldNum" sz="quarter" idx="10"/>
          </p:nvPr>
        </p:nvSpPr>
        <p:spPr/>
        <p:txBody>
          <a:bodyPr/>
          <a:lstStyle>
            <a:lvl1pPr>
              <a:defRPr/>
            </a:lvl1pPr>
          </a:lstStyle>
          <a:p>
            <a:fld id="{47E1FFAE-EB81-4536-8E32-9538B4F298AC}" type="slidenum">
              <a:rPr lang="en-US" altLang="zh-CN"/>
              <a:pPr/>
              <a:t>‹#›</a:t>
            </a:fld>
            <a:endParaRPr lang="en-US" altLang="zh-CN"/>
          </a:p>
        </p:txBody>
      </p:sp>
    </p:spTree>
    <p:extLst>
      <p:ext uri="{BB962C8B-B14F-4D97-AF65-F5344CB8AC3E}">
        <p14:creationId xmlns:p14="http://schemas.microsoft.com/office/powerpoint/2010/main" val="344433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54">
            <a:extLst>
              <a:ext uri="{FF2B5EF4-FFF2-40B4-BE49-F238E27FC236}">
                <a16:creationId xmlns:a16="http://schemas.microsoft.com/office/drawing/2014/main" id="{46EE72F1-8757-4B0B-A055-096E00BEED51}"/>
              </a:ext>
            </a:extLst>
          </p:cNvPr>
          <p:cNvGrpSpPr>
            <a:grpSpLocks/>
          </p:cNvGrpSpPr>
          <p:nvPr userDrawn="1"/>
        </p:nvGrpSpPr>
        <p:grpSpPr bwMode="auto">
          <a:xfrm>
            <a:off x="0" y="80963"/>
            <a:ext cx="9156700" cy="649287"/>
            <a:chOff x="-1" y="196"/>
            <a:chExt cx="5768" cy="452"/>
          </a:xfrm>
        </p:grpSpPr>
        <p:sp>
          <p:nvSpPr>
            <p:cNvPr id="1038" name="Rectangle 36">
              <a:extLst>
                <a:ext uri="{FF2B5EF4-FFF2-40B4-BE49-F238E27FC236}">
                  <a16:creationId xmlns:a16="http://schemas.microsoft.com/office/drawing/2014/main" id="{3295E8B2-D705-460F-8C7C-5AFC1248DD09}"/>
                </a:ext>
              </a:extLst>
            </p:cNvPr>
            <p:cNvSpPr>
              <a:spLocks noChangeArrowheads="1"/>
            </p:cNvSpPr>
            <p:nvPr userDrawn="1"/>
          </p:nvSpPr>
          <p:spPr bwMode="gray">
            <a:xfrm>
              <a:off x="1" y="196"/>
              <a:ext cx="5766" cy="452"/>
            </a:xfrm>
            <a:prstGeom prst="rect">
              <a:avLst/>
            </a:prstGeom>
            <a:gradFill rotWithShape="1">
              <a:gsLst>
                <a:gs pos="0">
                  <a:schemeClr val="accent1"/>
                </a:gs>
                <a:gs pos="100000">
                  <a:schemeClr val="tx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defRPr/>
              </a:pPr>
              <a:endParaRPr lang="zh-CN" altLang="en-US"/>
            </a:p>
          </p:txBody>
        </p:sp>
        <p:sp>
          <p:nvSpPr>
            <p:cNvPr id="19" name="Freeform 51">
              <a:extLst>
                <a:ext uri="{FF2B5EF4-FFF2-40B4-BE49-F238E27FC236}">
                  <a16:creationId xmlns:a16="http://schemas.microsoft.com/office/drawing/2014/main" id="{F11DBD26-112C-4350-B8FA-5A3FD29850E0}"/>
                </a:ext>
              </a:extLst>
            </p:cNvPr>
            <p:cNvSpPr>
              <a:spLocks/>
            </p:cNvSpPr>
            <p:nvPr userDrawn="1"/>
          </p:nvSpPr>
          <p:spPr bwMode="gray">
            <a:xfrm flipH="1" flipV="1">
              <a:off x="2265" y="196"/>
              <a:ext cx="3497"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tx1"/>
                </a:gs>
                <a:gs pos="100000">
                  <a:schemeClr val="tx1">
                    <a:gamma/>
                    <a:shade val="46275"/>
                    <a:invGamma/>
                  </a:schemeClr>
                </a:gs>
              </a:gsLst>
              <a:lin ang="18900000" scaled="1"/>
            </a:gradFill>
            <a:ln w="9525">
              <a:noFill/>
              <a:round/>
              <a:headEnd/>
              <a:tailEnd/>
            </a:ln>
            <a:effectLst/>
          </p:spPr>
          <p:txBody>
            <a:bodyPr/>
            <a:lstStyle/>
            <a:p>
              <a:pPr eaLnBrk="0" hangingPunct="0">
                <a:defRPr/>
              </a:pPr>
              <a:endParaRPr lang="zh-CN" altLang="en-US">
                <a:ea typeface="+mn-ea"/>
              </a:endParaRPr>
            </a:p>
          </p:txBody>
        </p:sp>
        <p:sp>
          <p:nvSpPr>
            <p:cNvPr id="20" name="Freeform 41">
              <a:extLst>
                <a:ext uri="{FF2B5EF4-FFF2-40B4-BE49-F238E27FC236}">
                  <a16:creationId xmlns:a16="http://schemas.microsoft.com/office/drawing/2014/main" id="{6549B78E-E5C4-4336-ADEF-29132413FDD9}"/>
                </a:ext>
              </a:extLst>
            </p:cNvPr>
            <p:cNvSpPr>
              <a:spLocks/>
            </p:cNvSpPr>
            <p:nvPr userDrawn="1"/>
          </p:nvSpPr>
          <p:spPr bwMode="gray">
            <a:xfrm>
              <a:off x="-1" y="468"/>
              <a:ext cx="3702" cy="17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accent1"/>
                </a:gs>
                <a:gs pos="100000">
                  <a:schemeClr val="accent1">
                    <a:gamma/>
                    <a:shade val="46275"/>
                    <a:invGamma/>
                  </a:schemeClr>
                </a:gs>
              </a:gsLst>
              <a:lin ang="18900000" scaled="1"/>
            </a:gradFill>
            <a:ln w="9525">
              <a:noFill/>
              <a:round/>
              <a:headEnd/>
              <a:tailEnd/>
            </a:ln>
            <a:effectLst/>
          </p:spPr>
          <p:txBody>
            <a:bodyPr/>
            <a:lstStyle/>
            <a:p>
              <a:pPr eaLnBrk="0" hangingPunct="0">
                <a:defRPr/>
              </a:pPr>
              <a:endParaRPr lang="zh-CN" altLang="en-US">
                <a:ea typeface="+mn-ea"/>
              </a:endParaRPr>
            </a:p>
          </p:txBody>
        </p:sp>
      </p:grpSp>
      <p:sp>
        <p:nvSpPr>
          <p:cNvPr id="12323" name="Rectangle 35">
            <a:extLst>
              <a:ext uri="{FF2B5EF4-FFF2-40B4-BE49-F238E27FC236}">
                <a16:creationId xmlns:a16="http://schemas.microsoft.com/office/drawing/2014/main" id="{DCD3D1B7-B8D1-43F3-B5C6-3757437D8112}"/>
              </a:ext>
            </a:extLst>
          </p:cNvPr>
          <p:cNvSpPr>
            <a:spLocks noChangeArrowheads="1"/>
          </p:cNvSpPr>
          <p:nvPr/>
        </p:nvSpPr>
        <p:spPr bwMode="gray">
          <a:xfrm>
            <a:off x="3175" y="735013"/>
            <a:ext cx="9140825" cy="215900"/>
          </a:xfrm>
          <a:prstGeom prst="rect">
            <a:avLst/>
          </a:prstGeom>
          <a:gradFill rotWithShape="0">
            <a:gsLst>
              <a:gs pos="0">
                <a:schemeClr val="bg2"/>
              </a:gs>
              <a:gs pos="100000">
                <a:schemeClr val="bg2">
                  <a:gamma/>
                  <a:tint val="0"/>
                  <a:invGamma/>
                </a:schemeClr>
              </a:gs>
            </a:gsLst>
            <a:lin ang="5400000" scaled="1"/>
          </a:gradFill>
          <a:ln w="9525">
            <a:noFill/>
            <a:miter lim="800000"/>
            <a:headEnd/>
            <a:tailEnd/>
          </a:ln>
          <a:effectLst/>
        </p:spPr>
        <p:txBody>
          <a:bodyPr wrap="none" anchor="ctr"/>
          <a:lstStyle/>
          <a:p>
            <a:pPr eaLnBrk="0" hangingPunct="0">
              <a:defRPr/>
            </a:pPr>
            <a:endParaRPr lang="zh-CN" altLang="en-US"/>
          </a:p>
        </p:txBody>
      </p:sp>
      <p:sp>
        <p:nvSpPr>
          <p:cNvPr id="1028" name="Rectangle 21">
            <a:extLst>
              <a:ext uri="{FF2B5EF4-FFF2-40B4-BE49-F238E27FC236}">
                <a16:creationId xmlns:a16="http://schemas.microsoft.com/office/drawing/2014/main" id="{321CF575-0736-4295-97E8-650CABBD71F4}"/>
              </a:ext>
            </a:extLst>
          </p:cNvPr>
          <p:cNvSpPr>
            <a:spLocks noGrp="1" noChangeArrowheads="1"/>
          </p:cNvSpPr>
          <p:nvPr>
            <p:ph type="title"/>
          </p:nvPr>
        </p:nvSpPr>
        <p:spPr bwMode="gray">
          <a:xfrm>
            <a:off x="857250" y="80963"/>
            <a:ext cx="71008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单击此处编辑母版标题样式</a:t>
            </a:r>
          </a:p>
        </p:txBody>
      </p:sp>
      <p:sp>
        <p:nvSpPr>
          <p:cNvPr id="1029" name="Rectangle 22">
            <a:extLst>
              <a:ext uri="{FF2B5EF4-FFF2-40B4-BE49-F238E27FC236}">
                <a16:creationId xmlns:a16="http://schemas.microsoft.com/office/drawing/2014/main" id="{F46FF679-8ED9-473E-BC13-F912F4CCF67F}"/>
              </a:ext>
            </a:extLst>
          </p:cNvPr>
          <p:cNvSpPr>
            <a:spLocks noGrp="1" noChangeArrowheads="1"/>
          </p:cNvSpPr>
          <p:nvPr>
            <p:ph type="body" idx="1"/>
          </p:nvPr>
        </p:nvSpPr>
        <p:spPr bwMode="auto">
          <a:xfrm>
            <a:off x="258763" y="1254125"/>
            <a:ext cx="8637587"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23" name="Rectangle 33">
            <a:extLst>
              <a:ext uri="{FF2B5EF4-FFF2-40B4-BE49-F238E27FC236}">
                <a16:creationId xmlns:a16="http://schemas.microsoft.com/office/drawing/2014/main" id="{447DFB7A-DDB8-44F6-9D58-F3307158041F}"/>
              </a:ext>
            </a:extLst>
          </p:cNvPr>
          <p:cNvSpPr>
            <a:spLocks noChangeArrowheads="1"/>
          </p:cNvSpPr>
          <p:nvPr userDrawn="1"/>
        </p:nvSpPr>
        <p:spPr bwMode="gray">
          <a:xfrm>
            <a:off x="0" y="0"/>
            <a:ext cx="9144000" cy="71438"/>
          </a:xfrm>
          <a:prstGeom prst="rect">
            <a:avLst/>
          </a:prstGeom>
          <a:gradFill rotWithShape="0">
            <a:gsLst>
              <a:gs pos="0">
                <a:schemeClr val="tx1"/>
              </a:gs>
              <a:gs pos="100000">
                <a:schemeClr val="tx1">
                  <a:gamma/>
                  <a:shade val="46275"/>
                  <a:invGamma/>
                </a:schemeClr>
              </a:gs>
            </a:gsLst>
            <a:lin ang="0" scaled="1"/>
          </a:gradFill>
          <a:ln w="9525">
            <a:noFill/>
            <a:miter lim="800000"/>
            <a:headEnd/>
            <a:tailEnd/>
          </a:ln>
          <a:effectLst/>
        </p:spPr>
        <p:txBody>
          <a:bodyPr wrap="none" anchor="ctr"/>
          <a:lstStyle/>
          <a:p>
            <a:pPr eaLnBrk="0" hangingPunct="0">
              <a:defRPr/>
            </a:pPr>
            <a:endParaRPr lang="zh-CN" altLang="en-US"/>
          </a:p>
        </p:txBody>
      </p:sp>
      <p:sp>
        <p:nvSpPr>
          <p:cNvPr id="24" name="Rectangle 33">
            <a:extLst>
              <a:ext uri="{FF2B5EF4-FFF2-40B4-BE49-F238E27FC236}">
                <a16:creationId xmlns:a16="http://schemas.microsoft.com/office/drawing/2014/main" id="{7A95C70E-EA3F-40BA-A227-F8F6483F92AE}"/>
              </a:ext>
            </a:extLst>
          </p:cNvPr>
          <p:cNvSpPr>
            <a:spLocks noChangeArrowheads="1"/>
          </p:cNvSpPr>
          <p:nvPr userDrawn="1"/>
        </p:nvSpPr>
        <p:spPr bwMode="gray">
          <a:xfrm>
            <a:off x="12700" y="6308725"/>
            <a:ext cx="9144000" cy="17463"/>
          </a:xfrm>
          <a:prstGeom prst="rect">
            <a:avLst/>
          </a:prstGeom>
          <a:gradFill rotWithShape="0">
            <a:gsLst>
              <a:gs pos="0">
                <a:schemeClr val="tx1"/>
              </a:gs>
              <a:gs pos="100000">
                <a:schemeClr val="tx1">
                  <a:gamma/>
                  <a:shade val="46275"/>
                  <a:invGamma/>
                </a:schemeClr>
              </a:gs>
            </a:gsLst>
            <a:lin ang="0" scaled="1"/>
          </a:gradFill>
          <a:ln w="9525">
            <a:solidFill>
              <a:schemeClr val="tx1">
                <a:lumMod val="75000"/>
              </a:schemeClr>
            </a:solidFill>
            <a:miter lim="800000"/>
            <a:headEnd/>
            <a:tailEnd/>
          </a:ln>
          <a:effectLst/>
        </p:spPr>
        <p:txBody>
          <a:bodyPr wrap="none" anchor="ctr"/>
          <a:lstStyle/>
          <a:p>
            <a:pPr eaLnBrk="0" hangingPunct="0">
              <a:defRPr/>
            </a:pPr>
            <a:endParaRPr lang="zh-CN" altLang="en-US"/>
          </a:p>
        </p:txBody>
      </p:sp>
      <p:sp>
        <p:nvSpPr>
          <p:cNvPr id="25" name="灯片编号占位符 15">
            <a:extLst>
              <a:ext uri="{FF2B5EF4-FFF2-40B4-BE49-F238E27FC236}">
                <a16:creationId xmlns:a16="http://schemas.microsoft.com/office/drawing/2014/main" id="{A9ACBC80-288A-4C33-B2DD-BF983801D38D}"/>
              </a:ext>
            </a:extLst>
          </p:cNvPr>
          <p:cNvSpPr>
            <a:spLocks noGrp="1"/>
          </p:cNvSpPr>
          <p:nvPr>
            <p:ph type="sldNum" sz="quarter" idx="4"/>
          </p:nvPr>
        </p:nvSpPr>
        <p:spPr>
          <a:xfrm>
            <a:off x="8283575" y="6351588"/>
            <a:ext cx="860425" cy="498475"/>
          </a:xfrm>
          <a:prstGeom prst="rect">
            <a:avLst/>
          </a:prstGeom>
        </p:spPr>
        <p:txBody>
          <a:bodyPr vert="horz" wrap="square" lIns="91440" tIns="45720" rIns="91440" bIns="45720" numCol="1" anchor="ctr" anchorCtr="0" compatLnSpc="1">
            <a:prstTxWarp prst="textNoShape">
              <a:avLst/>
            </a:prstTxWarp>
          </a:bodyPr>
          <a:lstStyle>
            <a:lvl1pPr algn="r" eaLnBrk="0" hangingPunct="0">
              <a:defRPr sz="2800">
                <a:latin typeface="Calibri" panose="020F0502020204030204" pitchFamily="34" charset="0"/>
              </a:defRPr>
            </a:lvl1pPr>
          </a:lstStyle>
          <a:p>
            <a:fld id="{CD8D1EA3-70E6-4D70-A86C-220C0BDB9ED0}" type="slidenum">
              <a:rPr lang="en-US" altLang="zh-CN"/>
              <a:pPr/>
              <a:t>‹#›</a:t>
            </a:fld>
            <a:endParaRPr lang="en-US" altLang="zh-CN"/>
          </a:p>
        </p:txBody>
      </p:sp>
      <p:grpSp>
        <p:nvGrpSpPr>
          <p:cNvPr id="1033" name="组合 17">
            <a:extLst>
              <a:ext uri="{FF2B5EF4-FFF2-40B4-BE49-F238E27FC236}">
                <a16:creationId xmlns:a16="http://schemas.microsoft.com/office/drawing/2014/main" id="{D0F0DBEE-3726-412C-812C-7EFEAB1EBEF8}"/>
              </a:ext>
            </a:extLst>
          </p:cNvPr>
          <p:cNvGrpSpPr>
            <a:grpSpLocks/>
          </p:cNvGrpSpPr>
          <p:nvPr userDrawn="1"/>
        </p:nvGrpSpPr>
        <p:grpSpPr bwMode="auto">
          <a:xfrm>
            <a:off x="3475038" y="6383338"/>
            <a:ext cx="2176462" cy="430212"/>
            <a:chOff x="3121061" y="6383568"/>
            <a:chExt cx="2177433" cy="429808"/>
          </a:xfrm>
        </p:grpSpPr>
        <p:pic>
          <p:nvPicPr>
            <p:cNvPr id="1036" name="Picture 15" descr="bzz">
              <a:extLst>
                <a:ext uri="{FF2B5EF4-FFF2-40B4-BE49-F238E27FC236}">
                  <a16:creationId xmlns:a16="http://schemas.microsoft.com/office/drawing/2014/main" id="{31AB9D6E-C3CC-4721-A0B1-3E0742EBD93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635896" y="6446261"/>
              <a:ext cx="1662598" cy="33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6" descr="xb">
              <a:extLst>
                <a:ext uri="{FF2B5EF4-FFF2-40B4-BE49-F238E27FC236}">
                  <a16:creationId xmlns:a16="http://schemas.microsoft.com/office/drawing/2014/main" id="{1569B675-A018-4D33-B38E-1E41BA8B0C5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121061" y="6383568"/>
              <a:ext cx="429808" cy="42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4" name="TextBox 28">
            <a:extLst>
              <a:ext uri="{FF2B5EF4-FFF2-40B4-BE49-F238E27FC236}">
                <a16:creationId xmlns:a16="http://schemas.microsoft.com/office/drawing/2014/main" id="{13707B8E-F3AD-40C2-A262-62260197B0E2}"/>
              </a:ext>
            </a:extLst>
          </p:cNvPr>
          <p:cNvSpPr txBox="1">
            <a:spLocks noChangeArrowheads="1"/>
          </p:cNvSpPr>
          <p:nvPr userDrawn="1"/>
        </p:nvSpPr>
        <p:spPr bwMode="auto">
          <a:xfrm>
            <a:off x="0" y="6308725"/>
            <a:ext cx="1223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defRPr/>
            </a:pPr>
            <a:fld id="{19DADBC9-B05E-4A6C-96C5-ED8F1D181BC3}" type="datetime10">
              <a:rPr lang="zh-CN" altLang="en-US" sz="2800" smtClean="0">
                <a:latin typeface="宋体" pitchFamily="2" charset="-122"/>
              </a:rPr>
              <a:pPr eaLnBrk="1" hangingPunct="1">
                <a:defRPr/>
              </a:pPr>
              <a:t>16:05</a:t>
            </a:fld>
            <a:endParaRPr lang="zh-CN" altLang="en-US" sz="2800">
              <a:latin typeface="宋体" pitchFamily="2" charset="-122"/>
            </a:endParaRPr>
          </a:p>
        </p:txBody>
      </p:sp>
      <p:pic>
        <p:nvPicPr>
          <p:cNvPr id="1035" name="图片 25" descr="西工大校标大图 白版ok.png">
            <a:extLst>
              <a:ext uri="{FF2B5EF4-FFF2-40B4-BE49-F238E27FC236}">
                <a16:creationId xmlns:a16="http://schemas.microsoft.com/office/drawing/2014/main" id="{99254058-D2B5-424C-B600-B7D048C664A4}"/>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5" y="123825"/>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8"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9" r:id="rId10"/>
    <p:sldLayoutId id="2147484060" r:id="rId11"/>
  </p:sldLayoutIdLst>
  <p:hf hdr="0" ftr="0" dt="0"/>
  <p:txStyles>
    <p:titleStyle>
      <a:lvl1pPr algn="l" rtl="0" eaLnBrk="0" fontAlgn="base" hangingPunct="0">
        <a:spcBef>
          <a:spcPct val="0"/>
        </a:spcBef>
        <a:spcAft>
          <a:spcPct val="0"/>
        </a:spcAft>
        <a:defRPr sz="2200">
          <a:solidFill>
            <a:srgbClr val="C2F0FF"/>
          </a:solidFill>
          <a:latin typeface="+mj-lt"/>
          <a:ea typeface="+mj-ea"/>
          <a:cs typeface="+mj-cs"/>
        </a:defRPr>
      </a:lvl1pPr>
      <a:lvl2pPr algn="l" rtl="0" eaLnBrk="0" fontAlgn="base" hangingPunct="0">
        <a:spcBef>
          <a:spcPct val="0"/>
        </a:spcBef>
        <a:spcAft>
          <a:spcPct val="0"/>
        </a:spcAft>
        <a:defRPr sz="2200">
          <a:solidFill>
            <a:srgbClr val="C2F0FF"/>
          </a:solidFill>
          <a:latin typeface="Calibri" pitchFamily="34" charset="0"/>
        </a:defRPr>
      </a:lvl2pPr>
      <a:lvl3pPr algn="l" rtl="0" eaLnBrk="0" fontAlgn="base" hangingPunct="0">
        <a:spcBef>
          <a:spcPct val="0"/>
        </a:spcBef>
        <a:spcAft>
          <a:spcPct val="0"/>
        </a:spcAft>
        <a:defRPr sz="2200">
          <a:solidFill>
            <a:srgbClr val="C2F0FF"/>
          </a:solidFill>
          <a:latin typeface="Calibri" pitchFamily="34" charset="0"/>
        </a:defRPr>
      </a:lvl3pPr>
      <a:lvl4pPr algn="l" rtl="0" eaLnBrk="0" fontAlgn="base" hangingPunct="0">
        <a:spcBef>
          <a:spcPct val="0"/>
        </a:spcBef>
        <a:spcAft>
          <a:spcPct val="0"/>
        </a:spcAft>
        <a:defRPr sz="2200">
          <a:solidFill>
            <a:srgbClr val="C2F0FF"/>
          </a:solidFill>
          <a:latin typeface="Calibri" pitchFamily="34" charset="0"/>
        </a:defRPr>
      </a:lvl4pPr>
      <a:lvl5pPr algn="l" rtl="0" eaLnBrk="0" fontAlgn="base" hangingPunct="0">
        <a:spcBef>
          <a:spcPct val="0"/>
        </a:spcBef>
        <a:spcAft>
          <a:spcPct val="0"/>
        </a:spcAft>
        <a:defRPr sz="2200">
          <a:solidFill>
            <a:srgbClr val="C2F0FF"/>
          </a:solidFill>
          <a:latin typeface="Calibri" pitchFamily="34" charset="0"/>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tx1"/>
        </a:buClr>
        <a:buSzPct val="120000"/>
        <a:buFont typeface="Wingdings" panose="05000000000000000000" pitchFamily="2" charset="2"/>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5000"/>
        <a:buFont typeface="Arial" panose="020B0604020202020204" pitchFamily="34" charset="0"/>
        <a:buChar char="–"/>
        <a:defRPr sz="2400">
          <a:solidFill>
            <a:schemeClr val="tx2"/>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75000"/>
        <a:buFont typeface="Arial" panose="020B0604020202020204" pitchFamily="34" charset="0"/>
        <a:buChar char="–"/>
        <a:defRPr sz="2000">
          <a:solidFill>
            <a:schemeClr val="tx2"/>
          </a:solidFill>
          <a:latin typeface="+mn-lt"/>
        </a:defRPr>
      </a:lvl4pPr>
      <a:lvl5pPr marL="2057400" indent="-228600" algn="l" rtl="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mn-lt"/>
        </a:defRPr>
      </a:lvl5pPr>
      <a:lvl6pPr marL="25146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6pPr>
      <a:lvl7pPr marL="29718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7pPr>
      <a:lvl8pPr marL="34290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8pPr>
      <a:lvl9pPr marL="3886200" indent="-228600" algn="l" rtl="0" fontAlgn="base">
        <a:spcBef>
          <a:spcPct val="20000"/>
        </a:spcBef>
        <a:spcAft>
          <a:spcPct val="0"/>
        </a:spcAft>
        <a:buClr>
          <a:schemeClr val="tx1"/>
        </a:buClr>
        <a:buSzPct val="80000"/>
        <a:buFont typeface="Wingdings" pitchFamily="2" charset="2"/>
        <a:buChar char="§"/>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28.bin"/><Relationship Id="rId18" Type="http://schemas.openxmlformats.org/officeDocument/2006/relationships/image" Target="../media/image48.wmf"/><Relationship Id="rId3" Type="http://schemas.openxmlformats.org/officeDocument/2006/relationships/oleObject" Target="../embeddings/oleObject23.bin"/><Relationship Id="rId21" Type="http://schemas.openxmlformats.org/officeDocument/2006/relationships/oleObject" Target="../embeddings/oleObject32.bin"/><Relationship Id="rId7" Type="http://schemas.openxmlformats.org/officeDocument/2006/relationships/oleObject" Target="../embeddings/oleObject25.bin"/><Relationship Id="rId12" Type="http://schemas.openxmlformats.org/officeDocument/2006/relationships/image" Target="../media/image47.wmf"/><Relationship Id="rId17" Type="http://schemas.openxmlformats.org/officeDocument/2006/relationships/oleObject" Target="../embeddings/oleObject30.bin"/><Relationship Id="rId2" Type="http://schemas.openxmlformats.org/officeDocument/2006/relationships/slideLayout" Target="../slideLayouts/slideLayout2.xml"/><Relationship Id="rId16" Type="http://schemas.openxmlformats.org/officeDocument/2006/relationships/image" Target="../media/image24.wmf"/><Relationship Id="rId20" Type="http://schemas.openxmlformats.org/officeDocument/2006/relationships/image" Target="../media/image49.wmf"/><Relationship Id="rId1" Type="http://schemas.openxmlformats.org/officeDocument/2006/relationships/vmlDrawing" Target="../drawings/vmlDrawing3.vml"/><Relationship Id="rId6" Type="http://schemas.openxmlformats.org/officeDocument/2006/relationships/image" Target="../media/image44.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image" Target="../media/image51.jpeg"/><Relationship Id="rId10" Type="http://schemas.openxmlformats.org/officeDocument/2006/relationships/image" Target="../media/image46.wmf"/><Relationship Id="rId19" Type="http://schemas.openxmlformats.org/officeDocument/2006/relationships/oleObject" Target="../embeddings/oleObject31.bin"/><Relationship Id="rId4" Type="http://schemas.openxmlformats.org/officeDocument/2006/relationships/image" Target="../media/image43.wmf"/><Relationship Id="rId9" Type="http://schemas.openxmlformats.org/officeDocument/2006/relationships/oleObject" Target="../embeddings/oleObject26.bin"/><Relationship Id="rId14" Type="http://schemas.openxmlformats.org/officeDocument/2006/relationships/image" Target="../media/image21.wmf"/><Relationship Id="rId22" Type="http://schemas.openxmlformats.org/officeDocument/2006/relationships/image" Target="../media/image50.wmf"/></Relationships>
</file>

<file path=ppt/slides/_rels/slide11.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36.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3.wmf"/><Relationship Id="rId11" Type="http://schemas.openxmlformats.org/officeDocument/2006/relationships/oleObject" Target="../embeddings/oleObject32.bin"/><Relationship Id="rId5" Type="http://schemas.openxmlformats.org/officeDocument/2006/relationships/oleObject" Target="../embeddings/oleObject34.bin"/><Relationship Id="rId10" Type="http://schemas.openxmlformats.org/officeDocument/2006/relationships/image" Target="../media/image24.wmf"/><Relationship Id="rId4" Type="http://schemas.openxmlformats.org/officeDocument/2006/relationships/image" Target="../media/image52.wmf"/><Relationship Id="rId9" Type="http://schemas.openxmlformats.org/officeDocument/2006/relationships/oleObject" Target="../embeddings/oleObject29.bin"/><Relationship Id="rId14" Type="http://schemas.openxmlformats.org/officeDocument/2006/relationships/image" Target="../media/image55.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42.bin"/><Relationship Id="rId18" Type="http://schemas.openxmlformats.org/officeDocument/2006/relationships/image" Target="../media/image40.png"/><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60.wmf"/><Relationship Id="rId17"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34.wmf"/><Relationship Id="rId20" Type="http://schemas.openxmlformats.org/officeDocument/2006/relationships/image" Target="../media/image42.png"/><Relationship Id="rId1" Type="http://schemas.openxmlformats.org/officeDocument/2006/relationships/vmlDrawing" Target="../drawings/vmlDrawing5.vml"/><Relationship Id="rId6" Type="http://schemas.openxmlformats.org/officeDocument/2006/relationships/image" Target="../media/image57.w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oleObject" Target="../embeddings/oleObject43.bin"/><Relationship Id="rId10" Type="http://schemas.openxmlformats.org/officeDocument/2006/relationships/image" Target="../media/image59.wmf"/><Relationship Id="rId19" Type="http://schemas.openxmlformats.org/officeDocument/2006/relationships/image" Target="../media/image41.png"/><Relationship Id="rId4" Type="http://schemas.openxmlformats.org/officeDocument/2006/relationships/image" Target="../media/image56.wmf"/><Relationship Id="rId9" Type="http://schemas.openxmlformats.org/officeDocument/2006/relationships/oleObject" Target="../embeddings/oleObject40.bin"/><Relationship Id="rId14" Type="http://schemas.openxmlformats.org/officeDocument/2006/relationships/image" Target="../media/image33.wmf"/></Relationships>
</file>

<file path=ppt/slides/_rels/slide1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image" Target="../media/image66.png"/><Relationship Id="rId7"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45.bin"/><Relationship Id="rId5" Type="http://schemas.openxmlformats.org/officeDocument/2006/relationships/image" Target="../media/image63.wmf"/><Relationship Id="rId4" Type="http://schemas.openxmlformats.org/officeDocument/2006/relationships/oleObject" Target="../embeddings/oleObject44.bin"/><Relationship Id="rId9" Type="http://schemas.openxmlformats.org/officeDocument/2006/relationships/image" Target="../media/image65.wmf"/></Relationships>
</file>

<file path=ppt/slides/_rels/slide16.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8.wmf"/><Relationship Id="rId11" Type="http://schemas.openxmlformats.org/officeDocument/2006/relationships/oleObject" Target="../embeddings/oleObject51.bin"/><Relationship Id="rId5" Type="http://schemas.openxmlformats.org/officeDocument/2006/relationships/oleObject" Target="../embeddings/oleObject48.bin"/><Relationship Id="rId15" Type="http://schemas.openxmlformats.org/officeDocument/2006/relationships/image" Target="../media/image66.png"/><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50.bin"/><Relationship Id="rId14" Type="http://schemas.openxmlformats.org/officeDocument/2006/relationships/image" Target="../media/image72.wmf"/></Relationships>
</file>

<file path=ppt/slides/_rels/slide17.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4.wmf"/><Relationship Id="rId11" Type="http://schemas.openxmlformats.org/officeDocument/2006/relationships/image" Target="../media/image77.png"/><Relationship Id="rId5" Type="http://schemas.openxmlformats.org/officeDocument/2006/relationships/oleObject" Target="../embeddings/oleObject54.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56.bin"/></Relationships>
</file>

<file path=ppt/slides/_rels/slide18.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62.bin"/><Relationship Id="rId18" Type="http://schemas.openxmlformats.org/officeDocument/2006/relationships/image" Target="../media/image84.wmf"/><Relationship Id="rId3" Type="http://schemas.openxmlformats.org/officeDocument/2006/relationships/oleObject" Target="../embeddings/oleObject57.bin"/><Relationship Id="rId21" Type="http://schemas.openxmlformats.org/officeDocument/2006/relationships/oleObject" Target="../embeddings/oleObject66.bin"/><Relationship Id="rId7" Type="http://schemas.openxmlformats.org/officeDocument/2006/relationships/oleObject" Target="../embeddings/oleObject59.bin"/><Relationship Id="rId12" Type="http://schemas.openxmlformats.org/officeDocument/2006/relationships/image" Target="../media/image81.wmf"/><Relationship Id="rId17" Type="http://schemas.openxmlformats.org/officeDocument/2006/relationships/oleObject" Target="../embeddings/oleObject64.bin"/><Relationship Id="rId2" Type="http://schemas.openxmlformats.org/officeDocument/2006/relationships/slideLayout" Target="../slideLayouts/slideLayout2.xml"/><Relationship Id="rId16" Type="http://schemas.openxmlformats.org/officeDocument/2006/relationships/image" Target="../media/image83.wmf"/><Relationship Id="rId20" Type="http://schemas.openxmlformats.org/officeDocument/2006/relationships/image" Target="../media/image85.wmf"/><Relationship Id="rId1" Type="http://schemas.openxmlformats.org/officeDocument/2006/relationships/vmlDrawing" Target="../drawings/vmlDrawing9.vml"/><Relationship Id="rId6" Type="http://schemas.openxmlformats.org/officeDocument/2006/relationships/image" Target="../media/image78.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80.wmf"/><Relationship Id="rId19" Type="http://schemas.openxmlformats.org/officeDocument/2006/relationships/oleObject" Target="../embeddings/oleObject65.bin"/><Relationship Id="rId4" Type="http://schemas.openxmlformats.org/officeDocument/2006/relationships/image" Target="../media/image77.wmf"/><Relationship Id="rId9" Type="http://schemas.openxmlformats.org/officeDocument/2006/relationships/oleObject" Target="../embeddings/oleObject60.bin"/><Relationship Id="rId14" Type="http://schemas.openxmlformats.org/officeDocument/2006/relationships/image" Target="../media/image82.wmf"/><Relationship Id="rId22" Type="http://schemas.openxmlformats.org/officeDocument/2006/relationships/image" Target="../media/image86.wmf"/></Relationships>
</file>

<file path=ppt/slides/_rels/slide19.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8.emf"/><Relationship Id="rId5" Type="http://schemas.openxmlformats.org/officeDocument/2006/relationships/oleObject" Target="../embeddings/oleObject68.bin"/><Relationship Id="rId4" Type="http://schemas.openxmlformats.org/officeDocument/2006/relationships/image" Target="../media/image87.wmf"/></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6.png"/><Relationship Id="rId7" Type="http://schemas.openxmlformats.org/officeDocument/2006/relationships/image" Target="../media/image9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71.bin"/><Relationship Id="rId5" Type="http://schemas.openxmlformats.org/officeDocument/2006/relationships/image" Target="../media/image90.wmf"/><Relationship Id="rId10" Type="http://schemas.openxmlformats.org/officeDocument/2006/relationships/image" Target="../media/image92.wmf"/><Relationship Id="rId4" Type="http://schemas.openxmlformats.org/officeDocument/2006/relationships/oleObject" Target="../embeddings/oleObject70.bin"/><Relationship Id="rId9" Type="http://schemas.openxmlformats.org/officeDocument/2006/relationships/oleObject" Target="../embeddings/oleObject72.bin"/></Relationships>
</file>

<file path=ppt/slides/_rels/slide21.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6.png"/><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94.wmf"/><Relationship Id="rId5" Type="http://schemas.openxmlformats.org/officeDocument/2006/relationships/oleObject" Target="../embeddings/oleObject73.bin"/><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5.bin"/><Relationship Id="rId7"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98.wmf"/><Relationship Id="rId5" Type="http://schemas.openxmlformats.org/officeDocument/2006/relationships/oleObject" Target="../embeddings/oleObject76.bin"/><Relationship Id="rId4" Type="http://schemas.openxmlformats.org/officeDocument/2006/relationships/image" Target="../media/image97.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98.wmf"/><Relationship Id="rId5" Type="http://schemas.openxmlformats.org/officeDocument/2006/relationships/oleObject" Target="../embeddings/oleObject78.bin"/><Relationship Id="rId4" Type="http://schemas.openxmlformats.org/officeDocument/2006/relationships/image" Target="../media/image100.wmf"/></Relationships>
</file>

<file path=ppt/slides/_rels/slide24.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8.wmf"/><Relationship Id="rId11" Type="http://schemas.openxmlformats.org/officeDocument/2006/relationships/image" Target="../media/image99.png"/><Relationship Id="rId5" Type="http://schemas.openxmlformats.org/officeDocument/2006/relationships/oleObject" Target="../embeddings/oleObject80.bin"/><Relationship Id="rId10" Type="http://schemas.openxmlformats.org/officeDocument/2006/relationships/image" Target="../media/image103.wmf"/><Relationship Id="rId4" Type="http://schemas.openxmlformats.org/officeDocument/2006/relationships/image" Target="../media/image101.wmf"/><Relationship Id="rId9" Type="http://schemas.openxmlformats.org/officeDocument/2006/relationships/oleObject" Target="../embeddings/oleObject82.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05.wmf"/><Relationship Id="rId5" Type="http://schemas.openxmlformats.org/officeDocument/2006/relationships/oleObject" Target="../embeddings/oleObject84.bin"/><Relationship Id="rId4" Type="http://schemas.openxmlformats.org/officeDocument/2006/relationships/image" Target="../media/image104.wmf"/></Relationships>
</file>

<file path=ppt/slides/_rels/slide26.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90.bin"/><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108.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98.wmf"/><Relationship Id="rId11" Type="http://schemas.openxmlformats.org/officeDocument/2006/relationships/oleObject" Target="../embeddings/oleObject89.bin"/><Relationship Id="rId5" Type="http://schemas.openxmlformats.org/officeDocument/2006/relationships/oleObject" Target="../embeddings/oleObject86.bin"/><Relationship Id="rId15" Type="http://schemas.openxmlformats.org/officeDocument/2006/relationships/image" Target="../media/image99.png"/><Relationship Id="rId10" Type="http://schemas.openxmlformats.org/officeDocument/2006/relationships/image" Target="../media/image103.wmf"/><Relationship Id="rId4" Type="http://schemas.openxmlformats.org/officeDocument/2006/relationships/image" Target="../media/image106.wmf"/><Relationship Id="rId9" Type="http://schemas.openxmlformats.org/officeDocument/2006/relationships/oleObject" Target="../embeddings/oleObject88.bin"/><Relationship Id="rId14" Type="http://schemas.openxmlformats.org/officeDocument/2006/relationships/image" Target="../media/image109.wmf"/></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1.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92.bin"/><Relationship Id="rId5" Type="http://schemas.openxmlformats.org/officeDocument/2006/relationships/image" Target="../media/image110.wmf"/><Relationship Id="rId4" Type="http://schemas.openxmlformats.org/officeDocument/2006/relationships/oleObject" Target="../embeddings/oleObject91.bin"/></Relationships>
</file>

<file path=ppt/slides/_rels/slide28.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98.bin"/><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4.wmf"/><Relationship Id="rId11" Type="http://schemas.openxmlformats.org/officeDocument/2006/relationships/oleObject" Target="../embeddings/oleObject97.bin"/><Relationship Id="rId5" Type="http://schemas.openxmlformats.org/officeDocument/2006/relationships/oleObject" Target="../embeddings/oleObject94.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96.bin"/><Relationship Id="rId14" Type="http://schemas.openxmlformats.org/officeDocument/2006/relationships/image" Target="../media/image118.wmf"/></Relationships>
</file>

<file path=ppt/slides/_rels/slide29.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123.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20.w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image" Target="../media/image125.png"/><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102.bin"/><Relationship Id="rId14" Type="http://schemas.openxmlformats.org/officeDocument/2006/relationships/image" Target="../media/image124.w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28.wmf"/><Relationship Id="rId13" Type="http://schemas.openxmlformats.org/officeDocument/2006/relationships/oleObject" Target="../embeddings/oleObject110.bin"/><Relationship Id="rId3" Type="http://schemas.openxmlformats.org/officeDocument/2006/relationships/oleObject" Target="../embeddings/oleObject105.bin"/><Relationship Id="rId7" Type="http://schemas.openxmlformats.org/officeDocument/2006/relationships/oleObject" Target="../embeddings/oleObject107.bin"/><Relationship Id="rId12" Type="http://schemas.openxmlformats.org/officeDocument/2006/relationships/image" Target="../media/image130.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27.wmf"/><Relationship Id="rId11" Type="http://schemas.openxmlformats.org/officeDocument/2006/relationships/oleObject" Target="../embeddings/oleObject109.bin"/><Relationship Id="rId5" Type="http://schemas.openxmlformats.org/officeDocument/2006/relationships/oleObject" Target="../embeddings/oleObject106.bin"/><Relationship Id="rId15" Type="http://schemas.openxmlformats.org/officeDocument/2006/relationships/image" Target="../media/image125.png"/><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108.bin"/><Relationship Id="rId14" Type="http://schemas.openxmlformats.org/officeDocument/2006/relationships/image" Target="../media/image131.wmf"/></Relationships>
</file>

<file path=ppt/slides/_rels/slide31.xml.rels><?xml version="1.0" encoding="UTF-8" standalone="yes"?>
<Relationships xmlns="http://schemas.openxmlformats.org/package/2006/relationships"><Relationship Id="rId8" Type="http://schemas.openxmlformats.org/officeDocument/2006/relationships/image" Target="../media/image134.wmf"/><Relationship Id="rId13" Type="http://schemas.openxmlformats.org/officeDocument/2006/relationships/oleObject" Target="../embeddings/oleObject116.bin"/><Relationship Id="rId3" Type="http://schemas.openxmlformats.org/officeDocument/2006/relationships/oleObject" Target="../embeddings/oleObject111.bin"/><Relationship Id="rId7" Type="http://schemas.openxmlformats.org/officeDocument/2006/relationships/oleObject" Target="../embeddings/oleObject113.bin"/><Relationship Id="rId12" Type="http://schemas.openxmlformats.org/officeDocument/2006/relationships/image" Target="../media/image117.wmf"/><Relationship Id="rId2" Type="http://schemas.openxmlformats.org/officeDocument/2006/relationships/slideLayout" Target="../slideLayouts/slideLayout2.xml"/><Relationship Id="rId16" Type="http://schemas.openxmlformats.org/officeDocument/2006/relationships/image" Target="../media/image135.wmf"/><Relationship Id="rId1" Type="http://schemas.openxmlformats.org/officeDocument/2006/relationships/vmlDrawing" Target="../drawings/vmlDrawing22.vml"/><Relationship Id="rId6" Type="http://schemas.openxmlformats.org/officeDocument/2006/relationships/image" Target="../media/image133.wmf"/><Relationship Id="rId11" Type="http://schemas.openxmlformats.org/officeDocument/2006/relationships/oleObject" Target="../embeddings/oleObject115.bin"/><Relationship Id="rId5" Type="http://schemas.openxmlformats.org/officeDocument/2006/relationships/oleObject" Target="../embeddings/oleObject112.bin"/><Relationship Id="rId15" Type="http://schemas.openxmlformats.org/officeDocument/2006/relationships/oleObject" Target="../embeddings/oleObject117.bin"/><Relationship Id="rId10" Type="http://schemas.openxmlformats.org/officeDocument/2006/relationships/image" Target="../media/image116.wmf"/><Relationship Id="rId4" Type="http://schemas.openxmlformats.org/officeDocument/2006/relationships/image" Target="../media/image132.wmf"/><Relationship Id="rId9" Type="http://schemas.openxmlformats.org/officeDocument/2006/relationships/oleObject" Target="../embeddings/oleObject114.bin"/><Relationship Id="rId14" Type="http://schemas.openxmlformats.org/officeDocument/2006/relationships/image" Target="../media/image118.wmf"/></Relationships>
</file>

<file path=ppt/slides/_rels/slide32.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image" Target="../media/image112.png"/><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36.wmf"/><Relationship Id="rId5" Type="http://schemas.openxmlformats.org/officeDocument/2006/relationships/oleObject" Target="../embeddings/oleObject118.bin"/><Relationship Id="rId10" Type="http://schemas.openxmlformats.org/officeDocument/2006/relationships/image" Target="../media/image138.wmf"/><Relationship Id="rId4" Type="http://schemas.openxmlformats.org/officeDocument/2006/relationships/image" Target="../media/image139.png"/><Relationship Id="rId9" Type="http://schemas.openxmlformats.org/officeDocument/2006/relationships/oleObject" Target="../embeddings/oleObject120.bin"/></Relationships>
</file>

<file path=ppt/slides/_rels/slide33.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121.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41.wmf"/><Relationship Id="rId5" Type="http://schemas.openxmlformats.org/officeDocument/2006/relationships/oleObject" Target="../embeddings/oleObject122.bin"/><Relationship Id="rId10" Type="http://schemas.openxmlformats.org/officeDocument/2006/relationships/image" Target="../media/image142.wmf"/><Relationship Id="rId4" Type="http://schemas.openxmlformats.org/officeDocument/2006/relationships/image" Target="../media/image140.wmf"/><Relationship Id="rId9" Type="http://schemas.openxmlformats.org/officeDocument/2006/relationships/oleObject" Target="../embeddings/oleObject123.bin"/></Relationships>
</file>

<file path=ppt/slides/_rels/slide34.xml.rels><?xml version="1.0" encoding="UTF-8" standalone="yes"?>
<Relationships xmlns="http://schemas.openxmlformats.org/package/2006/relationships"><Relationship Id="rId8" Type="http://schemas.openxmlformats.org/officeDocument/2006/relationships/image" Target="../media/image145.wmf"/><Relationship Id="rId13" Type="http://schemas.openxmlformats.org/officeDocument/2006/relationships/oleObject" Target="../embeddings/oleObject129.bin"/><Relationship Id="rId18" Type="http://schemas.openxmlformats.org/officeDocument/2006/relationships/image" Target="../media/image150.wmf"/><Relationship Id="rId3" Type="http://schemas.openxmlformats.org/officeDocument/2006/relationships/oleObject" Target="../embeddings/oleObject124.bin"/><Relationship Id="rId7" Type="http://schemas.openxmlformats.org/officeDocument/2006/relationships/oleObject" Target="../embeddings/oleObject126.bin"/><Relationship Id="rId12" Type="http://schemas.openxmlformats.org/officeDocument/2006/relationships/image" Target="../media/image147.wmf"/><Relationship Id="rId17" Type="http://schemas.openxmlformats.org/officeDocument/2006/relationships/oleObject" Target="../embeddings/oleObject131.bin"/><Relationship Id="rId2" Type="http://schemas.openxmlformats.org/officeDocument/2006/relationships/slideLayout" Target="../slideLayouts/slideLayout2.xml"/><Relationship Id="rId16" Type="http://schemas.openxmlformats.org/officeDocument/2006/relationships/image" Target="../media/image149.wmf"/><Relationship Id="rId20" Type="http://schemas.openxmlformats.org/officeDocument/2006/relationships/image" Target="../media/image151.wmf"/><Relationship Id="rId1" Type="http://schemas.openxmlformats.org/officeDocument/2006/relationships/vmlDrawing" Target="../drawings/vmlDrawing25.vml"/><Relationship Id="rId6" Type="http://schemas.openxmlformats.org/officeDocument/2006/relationships/image" Target="../media/image144.wmf"/><Relationship Id="rId11" Type="http://schemas.openxmlformats.org/officeDocument/2006/relationships/oleObject" Target="../embeddings/oleObject128.bin"/><Relationship Id="rId5" Type="http://schemas.openxmlformats.org/officeDocument/2006/relationships/oleObject" Target="../embeddings/oleObject125.bin"/><Relationship Id="rId15" Type="http://schemas.openxmlformats.org/officeDocument/2006/relationships/oleObject" Target="../embeddings/oleObject130.bin"/><Relationship Id="rId10" Type="http://schemas.openxmlformats.org/officeDocument/2006/relationships/image" Target="../media/image146.wmf"/><Relationship Id="rId19" Type="http://schemas.openxmlformats.org/officeDocument/2006/relationships/oleObject" Target="../embeddings/oleObject132.bin"/><Relationship Id="rId4" Type="http://schemas.openxmlformats.org/officeDocument/2006/relationships/image" Target="../media/image143.wmf"/><Relationship Id="rId9" Type="http://schemas.openxmlformats.org/officeDocument/2006/relationships/oleObject" Target="../embeddings/oleObject127.bin"/><Relationship Id="rId14" Type="http://schemas.openxmlformats.org/officeDocument/2006/relationships/image" Target="../media/image148.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138.bin"/><Relationship Id="rId18" Type="http://schemas.openxmlformats.org/officeDocument/2006/relationships/image" Target="../media/image40.png"/><Relationship Id="rId3" Type="http://schemas.openxmlformats.org/officeDocument/2006/relationships/oleObject" Target="../embeddings/oleObject133.bin"/><Relationship Id="rId7" Type="http://schemas.openxmlformats.org/officeDocument/2006/relationships/oleObject" Target="../embeddings/oleObject135.bin"/><Relationship Id="rId12" Type="http://schemas.openxmlformats.org/officeDocument/2006/relationships/image" Target="../media/image152.wmf"/><Relationship Id="rId17"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34.wmf"/><Relationship Id="rId20" Type="http://schemas.openxmlformats.org/officeDocument/2006/relationships/image" Target="../media/image42.png"/><Relationship Id="rId1" Type="http://schemas.openxmlformats.org/officeDocument/2006/relationships/vmlDrawing" Target="../drawings/vmlDrawing26.vml"/><Relationship Id="rId6" Type="http://schemas.openxmlformats.org/officeDocument/2006/relationships/image" Target="../media/image57.wmf"/><Relationship Id="rId11" Type="http://schemas.openxmlformats.org/officeDocument/2006/relationships/oleObject" Target="../embeddings/oleObject137.bin"/><Relationship Id="rId5" Type="http://schemas.openxmlformats.org/officeDocument/2006/relationships/oleObject" Target="../embeddings/oleObject134.bin"/><Relationship Id="rId15" Type="http://schemas.openxmlformats.org/officeDocument/2006/relationships/oleObject" Target="../embeddings/oleObject139.bin"/><Relationship Id="rId10" Type="http://schemas.openxmlformats.org/officeDocument/2006/relationships/image" Target="../media/image59.wmf"/><Relationship Id="rId19" Type="http://schemas.openxmlformats.org/officeDocument/2006/relationships/image" Target="../media/image41.png"/><Relationship Id="rId4" Type="http://schemas.openxmlformats.org/officeDocument/2006/relationships/image" Target="../media/image56.wmf"/><Relationship Id="rId9" Type="http://schemas.openxmlformats.org/officeDocument/2006/relationships/oleObject" Target="../embeddings/oleObject136.bin"/><Relationship Id="rId14" Type="http://schemas.openxmlformats.org/officeDocument/2006/relationships/image" Target="../media/image33.wmf"/></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oleObject" Target="../embeddings/oleObject140.bin"/><Relationship Id="rId7"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54.wmf"/><Relationship Id="rId11" Type="http://schemas.openxmlformats.org/officeDocument/2006/relationships/image" Target="../media/image157.png"/><Relationship Id="rId5" Type="http://schemas.openxmlformats.org/officeDocument/2006/relationships/oleObject" Target="../embeddings/oleObject141.bin"/><Relationship Id="rId10" Type="http://schemas.openxmlformats.org/officeDocument/2006/relationships/image" Target="../media/image156.wmf"/><Relationship Id="rId4" Type="http://schemas.openxmlformats.org/officeDocument/2006/relationships/image" Target="../media/image153.wmf"/><Relationship Id="rId9" Type="http://schemas.openxmlformats.org/officeDocument/2006/relationships/oleObject" Target="../embeddings/oleObject143.bin"/></Relationships>
</file>

<file path=ppt/slides/_rels/slide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oleObject" Target="../embeddings/oleObject144.bin"/><Relationship Id="rId7"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59.wmf"/><Relationship Id="rId5" Type="http://schemas.openxmlformats.org/officeDocument/2006/relationships/oleObject" Target="../embeddings/oleObject145.bin"/><Relationship Id="rId4" Type="http://schemas.openxmlformats.org/officeDocument/2006/relationships/image" Target="../media/image158.wmf"/><Relationship Id="rId9" Type="http://schemas.openxmlformats.org/officeDocument/2006/relationships/image" Target="../media/image87.wmf"/></Relationships>
</file>

<file path=ppt/slides/_rels/slide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48.bin"/><Relationship Id="rId3" Type="http://schemas.openxmlformats.org/officeDocument/2006/relationships/image" Target="../media/image165.png"/><Relationship Id="rId7" Type="http://schemas.openxmlformats.org/officeDocument/2006/relationships/image" Target="../media/image162.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47.bin"/><Relationship Id="rId11" Type="http://schemas.openxmlformats.org/officeDocument/2006/relationships/image" Target="../media/image164.wmf"/><Relationship Id="rId5" Type="http://schemas.openxmlformats.org/officeDocument/2006/relationships/image" Target="../media/image161.wmf"/><Relationship Id="rId10" Type="http://schemas.openxmlformats.org/officeDocument/2006/relationships/oleObject" Target="../embeddings/oleObject149.bin"/><Relationship Id="rId4" Type="http://schemas.openxmlformats.org/officeDocument/2006/relationships/oleObject" Target="../embeddings/oleObject146.bin"/><Relationship Id="rId9" Type="http://schemas.openxmlformats.org/officeDocument/2006/relationships/image" Target="../media/image163.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52.bin"/><Relationship Id="rId3" Type="http://schemas.openxmlformats.org/officeDocument/2006/relationships/image" Target="../media/image165.png"/><Relationship Id="rId7" Type="http://schemas.openxmlformats.org/officeDocument/2006/relationships/image" Target="../media/image167.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51.bin"/><Relationship Id="rId5" Type="http://schemas.openxmlformats.org/officeDocument/2006/relationships/image" Target="../media/image166.wmf"/><Relationship Id="rId4" Type="http://schemas.openxmlformats.org/officeDocument/2006/relationships/oleObject" Target="../embeddings/oleObject150.bin"/><Relationship Id="rId9" Type="http://schemas.openxmlformats.org/officeDocument/2006/relationships/image" Target="../media/image168.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image" Target="../media/image173.wmf"/><Relationship Id="rId18" Type="http://schemas.openxmlformats.org/officeDocument/2006/relationships/image" Target="../media/image178.png"/><Relationship Id="rId3" Type="http://schemas.openxmlformats.org/officeDocument/2006/relationships/image" Target="../media/image165.png"/><Relationship Id="rId7" Type="http://schemas.openxmlformats.org/officeDocument/2006/relationships/image" Target="../media/image170.wmf"/><Relationship Id="rId12" Type="http://schemas.openxmlformats.org/officeDocument/2006/relationships/oleObject" Target="../embeddings/oleObject157.bin"/><Relationship Id="rId17" Type="http://schemas.openxmlformats.org/officeDocument/2006/relationships/image" Target="../media/image177.png"/><Relationship Id="rId2" Type="http://schemas.openxmlformats.org/officeDocument/2006/relationships/slideLayout" Target="../slideLayouts/slideLayout2.xml"/><Relationship Id="rId16" Type="http://schemas.openxmlformats.org/officeDocument/2006/relationships/image" Target="../media/image176.png"/><Relationship Id="rId1" Type="http://schemas.openxmlformats.org/officeDocument/2006/relationships/vmlDrawing" Target="../drawings/vmlDrawing31.vml"/><Relationship Id="rId6" Type="http://schemas.openxmlformats.org/officeDocument/2006/relationships/oleObject" Target="../embeddings/oleObject154.bin"/><Relationship Id="rId11" Type="http://schemas.openxmlformats.org/officeDocument/2006/relationships/image" Target="../media/image172.wmf"/><Relationship Id="rId5" Type="http://schemas.openxmlformats.org/officeDocument/2006/relationships/image" Target="../media/image169.wmf"/><Relationship Id="rId15" Type="http://schemas.openxmlformats.org/officeDocument/2006/relationships/image" Target="../media/image175.png"/><Relationship Id="rId10" Type="http://schemas.openxmlformats.org/officeDocument/2006/relationships/oleObject" Target="../embeddings/oleObject156.bin"/><Relationship Id="rId19" Type="http://schemas.openxmlformats.org/officeDocument/2006/relationships/image" Target="../media/image179.png"/><Relationship Id="rId4" Type="http://schemas.openxmlformats.org/officeDocument/2006/relationships/oleObject" Target="../embeddings/oleObject153.bin"/><Relationship Id="rId9" Type="http://schemas.openxmlformats.org/officeDocument/2006/relationships/image" Target="../media/image171.wmf"/><Relationship Id="rId14" Type="http://schemas.openxmlformats.org/officeDocument/2006/relationships/image" Target="../media/image174.png"/></Relationships>
</file>

<file path=ppt/slides/_rels/slide45.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180.wmf"/><Relationship Id="rId4" Type="http://schemas.openxmlformats.org/officeDocument/2006/relationships/oleObject" Target="../embeddings/oleObject158.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86.wmf"/><Relationship Id="rId18" Type="http://schemas.openxmlformats.org/officeDocument/2006/relationships/oleObject" Target="../embeddings/oleObject166.bin"/><Relationship Id="rId3" Type="http://schemas.openxmlformats.org/officeDocument/2006/relationships/image" Target="../media/image165.png"/><Relationship Id="rId21" Type="http://schemas.openxmlformats.org/officeDocument/2006/relationships/image" Target="../media/image190.wmf"/><Relationship Id="rId7" Type="http://schemas.openxmlformats.org/officeDocument/2006/relationships/image" Target="../media/image183.wmf"/><Relationship Id="rId12" Type="http://schemas.openxmlformats.org/officeDocument/2006/relationships/oleObject" Target="../embeddings/oleObject163.bin"/><Relationship Id="rId17" Type="http://schemas.openxmlformats.org/officeDocument/2006/relationships/image" Target="../media/image188.wmf"/><Relationship Id="rId25" Type="http://schemas.openxmlformats.org/officeDocument/2006/relationships/image" Target="../media/image192.wmf"/><Relationship Id="rId2" Type="http://schemas.openxmlformats.org/officeDocument/2006/relationships/slideLayout" Target="../slideLayouts/slideLayout2.xml"/><Relationship Id="rId16" Type="http://schemas.openxmlformats.org/officeDocument/2006/relationships/oleObject" Target="../embeddings/oleObject165.bin"/><Relationship Id="rId20" Type="http://schemas.openxmlformats.org/officeDocument/2006/relationships/oleObject" Target="../embeddings/oleObject167.bin"/><Relationship Id="rId1" Type="http://schemas.openxmlformats.org/officeDocument/2006/relationships/vmlDrawing" Target="../drawings/vmlDrawing33.vml"/><Relationship Id="rId6" Type="http://schemas.openxmlformats.org/officeDocument/2006/relationships/oleObject" Target="../embeddings/oleObject160.bin"/><Relationship Id="rId11" Type="http://schemas.openxmlformats.org/officeDocument/2006/relationships/image" Target="../media/image185.wmf"/><Relationship Id="rId24" Type="http://schemas.openxmlformats.org/officeDocument/2006/relationships/oleObject" Target="../embeddings/oleObject169.bin"/><Relationship Id="rId5" Type="http://schemas.openxmlformats.org/officeDocument/2006/relationships/image" Target="../media/image182.wmf"/><Relationship Id="rId15" Type="http://schemas.openxmlformats.org/officeDocument/2006/relationships/image" Target="../media/image187.wmf"/><Relationship Id="rId23" Type="http://schemas.openxmlformats.org/officeDocument/2006/relationships/image" Target="../media/image191.wmf"/><Relationship Id="rId10" Type="http://schemas.openxmlformats.org/officeDocument/2006/relationships/oleObject" Target="../embeddings/oleObject162.bin"/><Relationship Id="rId19" Type="http://schemas.openxmlformats.org/officeDocument/2006/relationships/image" Target="../media/image189.wmf"/><Relationship Id="rId4" Type="http://schemas.openxmlformats.org/officeDocument/2006/relationships/oleObject" Target="../embeddings/oleObject159.bin"/><Relationship Id="rId9" Type="http://schemas.openxmlformats.org/officeDocument/2006/relationships/image" Target="../media/image184.wmf"/><Relationship Id="rId14" Type="http://schemas.openxmlformats.org/officeDocument/2006/relationships/oleObject" Target="../embeddings/oleObject164.bin"/><Relationship Id="rId22" Type="http://schemas.openxmlformats.org/officeDocument/2006/relationships/oleObject" Target="../embeddings/oleObject168.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72.bin"/><Relationship Id="rId13" Type="http://schemas.openxmlformats.org/officeDocument/2006/relationships/image" Target="../media/image194.wmf"/><Relationship Id="rId3" Type="http://schemas.openxmlformats.org/officeDocument/2006/relationships/image" Target="../media/image165.png"/><Relationship Id="rId7" Type="http://schemas.openxmlformats.org/officeDocument/2006/relationships/image" Target="../media/image183.wmf"/><Relationship Id="rId12" Type="http://schemas.openxmlformats.org/officeDocument/2006/relationships/oleObject" Target="../embeddings/oleObject174.bin"/><Relationship Id="rId17" Type="http://schemas.openxmlformats.org/officeDocument/2006/relationships/image" Target="../media/image196.wmf"/><Relationship Id="rId2" Type="http://schemas.openxmlformats.org/officeDocument/2006/relationships/slideLayout" Target="../slideLayouts/slideLayout2.xml"/><Relationship Id="rId16" Type="http://schemas.openxmlformats.org/officeDocument/2006/relationships/oleObject" Target="../embeddings/oleObject176.bin"/><Relationship Id="rId1" Type="http://schemas.openxmlformats.org/officeDocument/2006/relationships/vmlDrawing" Target="../drawings/vmlDrawing34.vml"/><Relationship Id="rId6" Type="http://schemas.openxmlformats.org/officeDocument/2006/relationships/oleObject" Target="../embeddings/oleObject171.bin"/><Relationship Id="rId11" Type="http://schemas.openxmlformats.org/officeDocument/2006/relationships/image" Target="../media/image186.wmf"/><Relationship Id="rId5" Type="http://schemas.openxmlformats.org/officeDocument/2006/relationships/image" Target="../media/image193.wmf"/><Relationship Id="rId15" Type="http://schemas.openxmlformats.org/officeDocument/2006/relationships/image" Target="../media/image195.wmf"/><Relationship Id="rId10" Type="http://schemas.openxmlformats.org/officeDocument/2006/relationships/oleObject" Target="../embeddings/oleObject173.bin"/><Relationship Id="rId4" Type="http://schemas.openxmlformats.org/officeDocument/2006/relationships/oleObject" Target="../embeddings/oleObject170.bin"/><Relationship Id="rId9" Type="http://schemas.openxmlformats.org/officeDocument/2006/relationships/image" Target="../media/image184.wmf"/><Relationship Id="rId14" Type="http://schemas.openxmlformats.org/officeDocument/2006/relationships/oleObject" Target="../embeddings/oleObject175.bin"/></Relationships>
</file>

<file path=ppt/slides/_rels/slide48.xml.rels><?xml version="1.0" encoding="UTF-8" standalone="yes"?>
<Relationships xmlns="http://schemas.openxmlformats.org/package/2006/relationships"><Relationship Id="rId8" Type="http://schemas.openxmlformats.org/officeDocument/2006/relationships/image" Target="../media/image199.emf"/><Relationship Id="rId13" Type="http://schemas.openxmlformats.org/officeDocument/2006/relationships/oleObject" Target="../embeddings/oleObject182.bin"/><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201.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98.wmf"/><Relationship Id="rId11" Type="http://schemas.openxmlformats.org/officeDocument/2006/relationships/oleObject" Target="../embeddings/oleObject181.bin"/><Relationship Id="rId5" Type="http://schemas.openxmlformats.org/officeDocument/2006/relationships/oleObject" Target="../embeddings/oleObject178.bin"/><Relationship Id="rId10" Type="http://schemas.openxmlformats.org/officeDocument/2006/relationships/image" Target="../media/image200.wmf"/><Relationship Id="rId4" Type="http://schemas.openxmlformats.org/officeDocument/2006/relationships/image" Target="../media/image197.wmf"/><Relationship Id="rId9" Type="http://schemas.openxmlformats.org/officeDocument/2006/relationships/oleObject" Target="../embeddings/oleObject180.bin"/><Relationship Id="rId14" Type="http://schemas.openxmlformats.org/officeDocument/2006/relationships/image" Target="../media/image192.wmf"/></Relationships>
</file>

<file path=ppt/slides/_rels/slide49.xml.rels><?xml version="1.0" encoding="UTF-8" standalone="yes"?>
<Relationships xmlns="http://schemas.openxmlformats.org/package/2006/relationships"><Relationship Id="rId8" Type="http://schemas.openxmlformats.org/officeDocument/2006/relationships/image" Target="../media/image204.emf"/><Relationship Id="rId13" Type="http://schemas.openxmlformats.org/officeDocument/2006/relationships/oleObject" Target="../embeddings/oleObject188.bin"/><Relationship Id="rId3" Type="http://schemas.openxmlformats.org/officeDocument/2006/relationships/oleObject" Target="../embeddings/oleObject183.bin"/><Relationship Id="rId7" Type="http://schemas.openxmlformats.org/officeDocument/2006/relationships/oleObject" Target="../embeddings/oleObject185.bin"/><Relationship Id="rId12" Type="http://schemas.openxmlformats.org/officeDocument/2006/relationships/image" Target="../media/image206.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203.emf"/><Relationship Id="rId11" Type="http://schemas.openxmlformats.org/officeDocument/2006/relationships/oleObject" Target="../embeddings/oleObject187.bin"/><Relationship Id="rId5" Type="http://schemas.openxmlformats.org/officeDocument/2006/relationships/oleObject" Target="../embeddings/oleObject184.bin"/><Relationship Id="rId10" Type="http://schemas.openxmlformats.org/officeDocument/2006/relationships/image" Target="../media/image205.emf"/><Relationship Id="rId4" Type="http://schemas.openxmlformats.org/officeDocument/2006/relationships/image" Target="../media/image202.emf"/><Relationship Id="rId9" Type="http://schemas.openxmlformats.org/officeDocument/2006/relationships/oleObject" Target="../embeddings/oleObject186.bin"/><Relationship Id="rId14" Type="http://schemas.openxmlformats.org/officeDocument/2006/relationships/image" Target="../media/image20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91.bin"/><Relationship Id="rId3" Type="http://schemas.openxmlformats.org/officeDocument/2006/relationships/image" Target="../media/image212.png"/><Relationship Id="rId7" Type="http://schemas.openxmlformats.org/officeDocument/2006/relationships/image" Target="../media/image209.e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90.bin"/><Relationship Id="rId11" Type="http://schemas.openxmlformats.org/officeDocument/2006/relationships/image" Target="../media/image211.wmf"/><Relationship Id="rId5" Type="http://schemas.openxmlformats.org/officeDocument/2006/relationships/image" Target="../media/image208.wmf"/><Relationship Id="rId10" Type="http://schemas.openxmlformats.org/officeDocument/2006/relationships/oleObject" Target="../embeddings/oleObject192.bin"/><Relationship Id="rId4" Type="http://schemas.openxmlformats.org/officeDocument/2006/relationships/oleObject" Target="../embeddings/oleObject189.bin"/><Relationship Id="rId9" Type="http://schemas.openxmlformats.org/officeDocument/2006/relationships/image" Target="../media/image210.wmf"/></Relationships>
</file>

<file path=ppt/slides/_rels/slide55.xml.rels><?xml version="1.0" encoding="UTF-8" standalone="yes"?>
<Relationships xmlns="http://schemas.openxmlformats.org/package/2006/relationships"><Relationship Id="rId8" Type="http://schemas.openxmlformats.org/officeDocument/2006/relationships/image" Target="../media/image214.wmf"/><Relationship Id="rId13" Type="http://schemas.openxmlformats.org/officeDocument/2006/relationships/oleObject" Target="../embeddings/oleObject198.bin"/><Relationship Id="rId18" Type="http://schemas.openxmlformats.org/officeDocument/2006/relationships/image" Target="../media/image219.wmf"/><Relationship Id="rId3" Type="http://schemas.openxmlformats.org/officeDocument/2006/relationships/oleObject" Target="../embeddings/oleObject193.bin"/><Relationship Id="rId7" Type="http://schemas.openxmlformats.org/officeDocument/2006/relationships/oleObject" Target="../embeddings/oleObject195.bin"/><Relationship Id="rId12" Type="http://schemas.openxmlformats.org/officeDocument/2006/relationships/image" Target="../media/image216.wmf"/><Relationship Id="rId17" Type="http://schemas.openxmlformats.org/officeDocument/2006/relationships/oleObject" Target="../embeddings/oleObject200.bin"/><Relationship Id="rId2" Type="http://schemas.openxmlformats.org/officeDocument/2006/relationships/slideLayout" Target="../slideLayouts/slideLayout2.xml"/><Relationship Id="rId16" Type="http://schemas.openxmlformats.org/officeDocument/2006/relationships/image" Target="../media/image218.wmf"/><Relationship Id="rId1" Type="http://schemas.openxmlformats.org/officeDocument/2006/relationships/vmlDrawing" Target="../drawings/vmlDrawing38.vml"/><Relationship Id="rId6" Type="http://schemas.openxmlformats.org/officeDocument/2006/relationships/image" Target="../media/image213.wmf"/><Relationship Id="rId11" Type="http://schemas.openxmlformats.org/officeDocument/2006/relationships/oleObject" Target="../embeddings/oleObject197.bin"/><Relationship Id="rId5" Type="http://schemas.openxmlformats.org/officeDocument/2006/relationships/oleObject" Target="../embeddings/oleObject194.bin"/><Relationship Id="rId15" Type="http://schemas.openxmlformats.org/officeDocument/2006/relationships/oleObject" Target="../embeddings/oleObject199.bin"/><Relationship Id="rId10" Type="http://schemas.openxmlformats.org/officeDocument/2006/relationships/image" Target="../media/image215.wmf"/><Relationship Id="rId19" Type="http://schemas.openxmlformats.org/officeDocument/2006/relationships/image" Target="../media/image220.png"/><Relationship Id="rId4" Type="http://schemas.openxmlformats.org/officeDocument/2006/relationships/image" Target="../media/image210.wmf"/><Relationship Id="rId9" Type="http://schemas.openxmlformats.org/officeDocument/2006/relationships/oleObject" Target="../embeddings/oleObject196.bin"/><Relationship Id="rId14" Type="http://schemas.openxmlformats.org/officeDocument/2006/relationships/image" Target="../media/image217.wmf"/></Relationships>
</file>

<file path=ppt/slides/_rels/slide56.xml.rels><?xml version="1.0" encoding="UTF-8" standalone="yes"?>
<Relationships xmlns="http://schemas.openxmlformats.org/package/2006/relationships"><Relationship Id="rId8" Type="http://schemas.openxmlformats.org/officeDocument/2006/relationships/image" Target="../media/image223.wmf"/><Relationship Id="rId13" Type="http://schemas.openxmlformats.org/officeDocument/2006/relationships/oleObject" Target="../embeddings/oleObject206.bin"/><Relationship Id="rId3" Type="http://schemas.openxmlformats.org/officeDocument/2006/relationships/oleObject" Target="../embeddings/oleObject201.bin"/><Relationship Id="rId7" Type="http://schemas.openxmlformats.org/officeDocument/2006/relationships/oleObject" Target="../embeddings/oleObject203.bin"/><Relationship Id="rId12" Type="http://schemas.openxmlformats.org/officeDocument/2006/relationships/image" Target="../media/image225.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222.wmf"/><Relationship Id="rId11" Type="http://schemas.openxmlformats.org/officeDocument/2006/relationships/oleObject" Target="../embeddings/oleObject205.bin"/><Relationship Id="rId5" Type="http://schemas.openxmlformats.org/officeDocument/2006/relationships/oleObject" Target="../embeddings/oleObject202.bin"/><Relationship Id="rId10" Type="http://schemas.openxmlformats.org/officeDocument/2006/relationships/image" Target="../media/image224.wmf"/><Relationship Id="rId4" Type="http://schemas.openxmlformats.org/officeDocument/2006/relationships/image" Target="../media/image221.wmf"/><Relationship Id="rId9" Type="http://schemas.openxmlformats.org/officeDocument/2006/relationships/oleObject" Target="../embeddings/oleObject204.bin"/><Relationship Id="rId14" Type="http://schemas.openxmlformats.org/officeDocument/2006/relationships/image" Target="../media/image226.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09.bin"/><Relationship Id="rId13" Type="http://schemas.openxmlformats.org/officeDocument/2006/relationships/image" Target="../media/image231.wmf"/><Relationship Id="rId3" Type="http://schemas.openxmlformats.org/officeDocument/2006/relationships/image" Target="../media/image234.png"/><Relationship Id="rId7" Type="http://schemas.openxmlformats.org/officeDocument/2006/relationships/image" Target="../media/image228.wmf"/><Relationship Id="rId12" Type="http://schemas.openxmlformats.org/officeDocument/2006/relationships/oleObject" Target="../embeddings/oleObject211.bin"/><Relationship Id="rId17" Type="http://schemas.openxmlformats.org/officeDocument/2006/relationships/image" Target="../media/image233.wmf"/><Relationship Id="rId2" Type="http://schemas.openxmlformats.org/officeDocument/2006/relationships/slideLayout" Target="../slideLayouts/slideLayout2.xml"/><Relationship Id="rId16" Type="http://schemas.openxmlformats.org/officeDocument/2006/relationships/oleObject" Target="../embeddings/oleObject213.bin"/><Relationship Id="rId1" Type="http://schemas.openxmlformats.org/officeDocument/2006/relationships/vmlDrawing" Target="../drawings/vmlDrawing40.vml"/><Relationship Id="rId6" Type="http://schemas.openxmlformats.org/officeDocument/2006/relationships/oleObject" Target="../embeddings/oleObject208.bin"/><Relationship Id="rId11" Type="http://schemas.openxmlformats.org/officeDocument/2006/relationships/image" Target="../media/image230.wmf"/><Relationship Id="rId5" Type="http://schemas.openxmlformats.org/officeDocument/2006/relationships/image" Target="../media/image227.wmf"/><Relationship Id="rId15" Type="http://schemas.openxmlformats.org/officeDocument/2006/relationships/image" Target="../media/image232.wmf"/><Relationship Id="rId10" Type="http://schemas.openxmlformats.org/officeDocument/2006/relationships/oleObject" Target="../embeddings/oleObject210.bin"/><Relationship Id="rId4" Type="http://schemas.openxmlformats.org/officeDocument/2006/relationships/oleObject" Target="../embeddings/oleObject207.bin"/><Relationship Id="rId9" Type="http://schemas.openxmlformats.org/officeDocument/2006/relationships/image" Target="../media/image229.wmf"/><Relationship Id="rId14" Type="http://schemas.openxmlformats.org/officeDocument/2006/relationships/oleObject" Target="../embeddings/oleObject212.bin"/></Relationships>
</file>

<file path=ppt/slides/_rels/slide58.xml.rels><?xml version="1.0" encoding="UTF-8" standalone="yes"?>
<Relationships xmlns="http://schemas.openxmlformats.org/package/2006/relationships"><Relationship Id="rId8" Type="http://schemas.openxmlformats.org/officeDocument/2006/relationships/image" Target="../media/image237.wmf"/><Relationship Id="rId13" Type="http://schemas.openxmlformats.org/officeDocument/2006/relationships/oleObject" Target="../embeddings/oleObject219.bin"/><Relationship Id="rId3" Type="http://schemas.openxmlformats.org/officeDocument/2006/relationships/oleObject" Target="../embeddings/oleObject214.bin"/><Relationship Id="rId7" Type="http://schemas.openxmlformats.org/officeDocument/2006/relationships/oleObject" Target="../embeddings/oleObject216.bin"/><Relationship Id="rId12" Type="http://schemas.openxmlformats.org/officeDocument/2006/relationships/image" Target="../media/image239.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236.wmf"/><Relationship Id="rId11" Type="http://schemas.openxmlformats.org/officeDocument/2006/relationships/oleObject" Target="../embeddings/oleObject218.bin"/><Relationship Id="rId5" Type="http://schemas.openxmlformats.org/officeDocument/2006/relationships/oleObject" Target="../embeddings/oleObject215.bin"/><Relationship Id="rId10" Type="http://schemas.openxmlformats.org/officeDocument/2006/relationships/image" Target="../media/image238.wmf"/><Relationship Id="rId4" Type="http://schemas.openxmlformats.org/officeDocument/2006/relationships/image" Target="../media/image235.wmf"/><Relationship Id="rId9" Type="http://schemas.openxmlformats.org/officeDocument/2006/relationships/oleObject" Target="../embeddings/oleObject217.bin"/><Relationship Id="rId14" Type="http://schemas.openxmlformats.org/officeDocument/2006/relationships/image" Target="../media/image240.wmf"/></Relationships>
</file>

<file path=ppt/slides/_rels/slide59.xml.rels><?xml version="1.0" encoding="UTF-8" standalone="yes"?>
<Relationships xmlns="http://schemas.openxmlformats.org/package/2006/relationships"><Relationship Id="rId8" Type="http://schemas.openxmlformats.org/officeDocument/2006/relationships/image" Target="../media/image242.wmf"/><Relationship Id="rId13" Type="http://schemas.openxmlformats.org/officeDocument/2006/relationships/oleObject" Target="../embeddings/oleObject225.bin"/><Relationship Id="rId3" Type="http://schemas.openxmlformats.org/officeDocument/2006/relationships/oleObject" Target="../embeddings/oleObject220.bin"/><Relationship Id="rId7" Type="http://schemas.openxmlformats.org/officeDocument/2006/relationships/oleObject" Target="../embeddings/oleObject222.bin"/><Relationship Id="rId12" Type="http://schemas.openxmlformats.org/officeDocument/2006/relationships/image" Target="../media/image244.w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41.wmf"/><Relationship Id="rId11" Type="http://schemas.openxmlformats.org/officeDocument/2006/relationships/oleObject" Target="../embeddings/oleObject224.bin"/><Relationship Id="rId5" Type="http://schemas.openxmlformats.org/officeDocument/2006/relationships/oleObject" Target="../embeddings/oleObject221.bin"/><Relationship Id="rId10" Type="http://schemas.openxmlformats.org/officeDocument/2006/relationships/image" Target="../media/image243.wmf"/><Relationship Id="rId4" Type="http://schemas.openxmlformats.org/officeDocument/2006/relationships/image" Target="../media/image235.wmf"/><Relationship Id="rId9" Type="http://schemas.openxmlformats.org/officeDocument/2006/relationships/oleObject" Target="../embeddings/oleObject223.bin"/><Relationship Id="rId14" Type="http://schemas.openxmlformats.org/officeDocument/2006/relationships/image" Target="../media/image245.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47.wmf"/><Relationship Id="rId13" Type="http://schemas.openxmlformats.org/officeDocument/2006/relationships/oleObject" Target="../embeddings/oleObject231.bin"/><Relationship Id="rId18" Type="http://schemas.openxmlformats.org/officeDocument/2006/relationships/image" Target="../media/image40.png"/><Relationship Id="rId3" Type="http://schemas.openxmlformats.org/officeDocument/2006/relationships/oleObject" Target="../embeddings/oleObject226.bin"/><Relationship Id="rId7" Type="http://schemas.openxmlformats.org/officeDocument/2006/relationships/oleObject" Target="../embeddings/oleObject228.bin"/><Relationship Id="rId12" Type="http://schemas.openxmlformats.org/officeDocument/2006/relationships/image" Target="../media/image249.wmf"/><Relationship Id="rId17"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34.wmf"/><Relationship Id="rId20" Type="http://schemas.openxmlformats.org/officeDocument/2006/relationships/image" Target="../media/image42.png"/><Relationship Id="rId1" Type="http://schemas.openxmlformats.org/officeDocument/2006/relationships/vmlDrawing" Target="../drawings/vmlDrawing43.vml"/><Relationship Id="rId6" Type="http://schemas.openxmlformats.org/officeDocument/2006/relationships/image" Target="../media/image24.wmf"/><Relationship Id="rId11" Type="http://schemas.openxmlformats.org/officeDocument/2006/relationships/oleObject" Target="../embeddings/oleObject230.bin"/><Relationship Id="rId5" Type="http://schemas.openxmlformats.org/officeDocument/2006/relationships/oleObject" Target="../embeddings/oleObject227.bin"/><Relationship Id="rId15" Type="http://schemas.openxmlformats.org/officeDocument/2006/relationships/oleObject" Target="../embeddings/oleObject232.bin"/><Relationship Id="rId10" Type="http://schemas.openxmlformats.org/officeDocument/2006/relationships/image" Target="../media/image248.wmf"/><Relationship Id="rId19" Type="http://schemas.openxmlformats.org/officeDocument/2006/relationships/image" Target="../media/image41.png"/><Relationship Id="rId4" Type="http://schemas.openxmlformats.org/officeDocument/2006/relationships/image" Target="../media/image246.wmf"/><Relationship Id="rId9" Type="http://schemas.openxmlformats.org/officeDocument/2006/relationships/oleObject" Target="../embeddings/oleObject229.bin"/><Relationship Id="rId14" Type="http://schemas.openxmlformats.org/officeDocument/2006/relationships/image" Target="../media/image33.wmf"/></Relationships>
</file>

<file path=ppt/slides/_rels/slide62.xml.rels><?xml version="1.0" encoding="UTF-8" standalone="yes"?>
<Relationships xmlns="http://schemas.openxmlformats.org/package/2006/relationships"><Relationship Id="rId8" Type="http://schemas.openxmlformats.org/officeDocument/2006/relationships/image" Target="../media/image256.jpeg"/><Relationship Id="rId3" Type="http://schemas.openxmlformats.org/officeDocument/2006/relationships/image" Target="../media/image251.jpeg"/><Relationship Id="rId7" Type="http://schemas.openxmlformats.org/officeDocument/2006/relationships/image" Target="../media/image255.png"/><Relationship Id="rId2" Type="http://schemas.openxmlformats.org/officeDocument/2006/relationships/image" Target="../media/image250.jpe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jpeg"/><Relationship Id="rId9" Type="http://schemas.openxmlformats.org/officeDocument/2006/relationships/image" Target="../media/image257.jfif"/></Relationships>
</file>

<file path=ppt/slides/_rels/slide6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35.bin"/><Relationship Id="rId13" Type="http://schemas.openxmlformats.org/officeDocument/2006/relationships/image" Target="../media/image263.wmf"/><Relationship Id="rId3" Type="http://schemas.openxmlformats.org/officeDocument/2006/relationships/image" Target="../media/image258.png"/><Relationship Id="rId7" Type="http://schemas.openxmlformats.org/officeDocument/2006/relationships/image" Target="../media/image260.wmf"/><Relationship Id="rId12"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234.bin"/><Relationship Id="rId11" Type="http://schemas.openxmlformats.org/officeDocument/2006/relationships/image" Target="../media/image262.wmf"/><Relationship Id="rId5" Type="http://schemas.openxmlformats.org/officeDocument/2006/relationships/image" Target="../media/image259.wmf"/><Relationship Id="rId10" Type="http://schemas.openxmlformats.org/officeDocument/2006/relationships/oleObject" Target="../embeddings/oleObject236.bin"/><Relationship Id="rId4" Type="http://schemas.openxmlformats.org/officeDocument/2006/relationships/oleObject" Target="../embeddings/oleObject233.bin"/><Relationship Id="rId9" Type="http://schemas.openxmlformats.org/officeDocument/2006/relationships/image" Target="../media/image261.wmf"/><Relationship Id="rId14" Type="http://schemas.openxmlformats.org/officeDocument/2006/relationships/image" Target="../media/image264.png"/></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240.bin"/><Relationship Id="rId13" Type="http://schemas.openxmlformats.org/officeDocument/2006/relationships/image" Target="../media/image269.png"/><Relationship Id="rId3" Type="http://schemas.openxmlformats.org/officeDocument/2006/relationships/notesSlide" Target="../notesSlides/notesSlide3.xml"/><Relationship Id="rId7" Type="http://schemas.openxmlformats.org/officeDocument/2006/relationships/image" Target="../media/image266.wmf"/><Relationship Id="rId12" Type="http://schemas.openxmlformats.org/officeDocument/2006/relationships/image" Target="../media/image264.png"/><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239.bin"/><Relationship Id="rId11" Type="http://schemas.openxmlformats.org/officeDocument/2006/relationships/image" Target="../media/image268.wmf"/><Relationship Id="rId5" Type="http://schemas.openxmlformats.org/officeDocument/2006/relationships/image" Target="../media/image265.wmf"/><Relationship Id="rId10" Type="http://schemas.openxmlformats.org/officeDocument/2006/relationships/oleObject" Target="../embeddings/oleObject241.bin"/><Relationship Id="rId4" Type="http://schemas.openxmlformats.org/officeDocument/2006/relationships/oleObject" Target="../embeddings/oleObject238.bin"/><Relationship Id="rId9" Type="http://schemas.openxmlformats.org/officeDocument/2006/relationships/image" Target="../media/image267.wmf"/></Relationships>
</file>

<file path=ppt/slides/_rels/slide66.xml.rels><?xml version="1.0" encoding="UTF-8" standalone="yes"?>
<Relationships xmlns="http://schemas.openxmlformats.org/package/2006/relationships"><Relationship Id="rId8" Type="http://schemas.openxmlformats.org/officeDocument/2006/relationships/image" Target="../media/image272.wmf"/><Relationship Id="rId13" Type="http://schemas.openxmlformats.org/officeDocument/2006/relationships/oleObject" Target="../embeddings/oleObject247.bin"/><Relationship Id="rId3" Type="http://schemas.openxmlformats.org/officeDocument/2006/relationships/oleObject" Target="../embeddings/oleObject242.bin"/><Relationship Id="rId7" Type="http://schemas.openxmlformats.org/officeDocument/2006/relationships/oleObject" Target="../embeddings/oleObject244.bin"/><Relationship Id="rId12" Type="http://schemas.openxmlformats.org/officeDocument/2006/relationships/image" Target="../media/image274.wmf"/><Relationship Id="rId2" Type="http://schemas.openxmlformats.org/officeDocument/2006/relationships/slideLayout" Target="../slideLayouts/slideLayout2.xml"/><Relationship Id="rId16" Type="http://schemas.openxmlformats.org/officeDocument/2006/relationships/image" Target="../media/image264.png"/><Relationship Id="rId1" Type="http://schemas.openxmlformats.org/officeDocument/2006/relationships/vmlDrawing" Target="../drawings/vmlDrawing46.vml"/><Relationship Id="rId6" Type="http://schemas.openxmlformats.org/officeDocument/2006/relationships/image" Target="../media/image271.wmf"/><Relationship Id="rId11" Type="http://schemas.openxmlformats.org/officeDocument/2006/relationships/oleObject" Target="../embeddings/oleObject246.bin"/><Relationship Id="rId5" Type="http://schemas.openxmlformats.org/officeDocument/2006/relationships/oleObject" Target="../embeddings/oleObject243.bin"/><Relationship Id="rId15" Type="http://schemas.openxmlformats.org/officeDocument/2006/relationships/image" Target="../media/image276.png"/><Relationship Id="rId10" Type="http://schemas.openxmlformats.org/officeDocument/2006/relationships/image" Target="../media/image273.wmf"/><Relationship Id="rId4" Type="http://schemas.openxmlformats.org/officeDocument/2006/relationships/image" Target="../media/image270.wmf"/><Relationship Id="rId9" Type="http://schemas.openxmlformats.org/officeDocument/2006/relationships/oleObject" Target="../embeddings/oleObject245.bin"/><Relationship Id="rId14" Type="http://schemas.openxmlformats.org/officeDocument/2006/relationships/image" Target="../media/image275.wmf"/></Relationships>
</file>

<file path=ppt/slides/_rels/slide6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279.wmf"/><Relationship Id="rId13" Type="http://schemas.openxmlformats.org/officeDocument/2006/relationships/oleObject" Target="../embeddings/oleObject252.bin"/><Relationship Id="rId3" Type="http://schemas.openxmlformats.org/officeDocument/2006/relationships/oleObject" Target="../embeddings/oleObject248.bin"/><Relationship Id="rId7" Type="http://schemas.openxmlformats.org/officeDocument/2006/relationships/oleObject" Target="../embeddings/oleObject250.bin"/><Relationship Id="rId12" Type="http://schemas.openxmlformats.org/officeDocument/2006/relationships/image" Target="../media/image283.png"/><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78.wmf"/><Relationship Id="rId11" Type="http://schemas.openxmlformats.org/officeDocument/2006/relationships/image" Target="../media/image282.png"/><Relationship Id="rId5" Type="http://schemas.openxmlformats.org/officeDocument/2006/relationships/oleObject" Target="../embeddings/oleObject249.bin"/><Relationship Id="rId10" Type="http://schemas.openxmlformats.org/officeDocument/2006/relationships/image" Target="../media/image280.wmf"/><Relationship Id="rId4" Type="http://schemas.openxmlformats.org/officeDocument/2006/relationships/image" Target="../media/image277.wmf"/><Relationship Id="rId9" Type="http://schemas.openxmlformats.org/officeDocument/2006/relationships/oleObject" Target="../embeddings/oleObject251.bin"/><Relationship Id="rId14" Type="http://schemas.openxmlformats.org/officeDocument/2006/relationships/image" Target="../media/image281.wmf"/></Relationships>
</file>

<file path=ppt/slides/_rels/slide69.xml.rels><?xml version="1.0" encoding="UTF-8" standalone="yes"?>
<Relationships xmlns="http://schemas.openxmlformats.org/package/2006/relationships"><Relationship Id="rId8" Type="http://schemas.openxmlformats.org/officeDocument/2006/relationships/image" Target="../media/image285.wmf"/><Relationship Id="rId13" Type="http://schemas.openxmlformats.org/officeDocument/2006/relationships/oleObject" Target="../embeddings/oleObject257.bin"/><Relationship Id="rId18" Type="http://schemas.openxmlformats.org/officeDocument/2006/relationships/oleObject" Target="../embeddings/oleObject259.bin"/><Relationship Id="rId3" Type="http://schemas.openxmlformats.org/officeDocument/2006/relationships/notesSlide" Target="../notesSlides/notesSlide4.xml"/><Relationship Id="rId7" Type="http://schemas.openxmlformats.org/officeDocument/2006/relationships/oleObject" Target="../embeddings/oleObject254.bin"/><Relationship Id="rId12" Type="http://schemas.openxmlformats.org/officeDocument/2006/relationships/image" Target="../media/image287.wmf"/><Relationship Id="rId17" Type="http://schemas.openxmlformats.org/officeDocument/2006/relationships/image" Target="../media/image291.png"/><Relationship Id="rId2" Type="http://schemas.openxmlformats.org/officeDocument/2006/relationships/slideLayout" Target="../slideLayouts/slideLayout2.xml"/><Relationship Id="rId16" Type="http://schemas.openxmlformats.org/officeDocument/2006/relationships/image" Target="../media/image289.wmf"/><Relationship Id="rId1" Type="http://schemas.openxmlformats.org/officeDocument/2006/relationships/vmlDrawing" Target="../drawings/vmlDrawing48.vml"/><Relationship Id="rId6" Type="http://schemas.openxmlformats.org/officeDocument/2006/relationships/image" Target="../media/image284.wmf"/><Relationship Id="rId11" Type="http://schemas.openxmlformats.org/officeDocument/2006/relationships/oleObject" Target="../embeddings/oleObject256.bin"/><Relationship Id="rId5" Type="http://schemas.openxmlformats.org/officeDocument/2006/relationships/oleObject" Target="../embeddings/oleObject253.bin"/><Relationship Id="rId15" Type="http://schemas.openxmlformats.org/officeDocument/2006/relationships/oleObject" Target="../embeddings/oleObject258.bin"/><Relationship Id="rId10" Type="http://schemas.openxmlformats.org/officeDocument/2006/relationships/image" Target="../media/image286.wmf"/><Relationship Id="rId19" Type="http://schemas.openxmlformats.org/officeDocument/2006/relationships/image" Target="../media/image290.wmf"/><Relationship Id="rId4" Type="http://schemas.openxmlformats.org/officeDocument/2006/relationships/image" Target="../media/image282.png"/><Relationship Id="rId9" Type="http://schemas.openxmlformats.org/officeDocument/2006/relationships/oleObject" Target="../embeddings/oleObject255.bin"/><Relationship Id="rId14" Type="http://schemas.openxmlformats.org/officeDocument/2006/relationships/image" Target="../media/image28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60.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282.png"/><Relationship Id="rId5" Type="http://schemas.openxmlformats.org/officeDocument/2006/relationships/image" Target="../media/image291.png"/><Relationship Id="rId4" Type="http://schemas.openxmlformats.org/officeDocument/2006/relationships/image" Target="../media/image292.wmf"/></Relationships>
</file>

<file path=ppt/slides/_rels/slide71.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96.wmf"/><Relationship Id="rId13" Type="http://schemas.openxmlformats.org/officeDocument/2006/relationships/oleObject" Target="../embeddings/oleObject266.bin"/><Relationship Id="rId3" Type="http://schemas.openxmlformats.org/officeDocument/2006/relationships/oleObject" Target="../embeddings/oleObject261.bin"/><Relationship Id="rId7" Type="http://schemas.openxmlformats.org/officeDocument/2006/relationships/oleObject" Target="../embeddings/oleObject263.bin"/><Relationship Id="rId12" Type="http://schemas.openxmlformats.org/officeDocument/2006/relationships/image" Target="../media/image298.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295.wmf"/><Relationship Id="rId11" Type="http://schemas.openxmlformats.org/officeDocument/2006/relationships/oleObject" Target="../embeddings/oleObject265.bin"/><Relationship Id="rId5" Type="http://schemas.openxmlformats.org/officeDocument/2006/relationships/oleObject" Target="../embeddings/oleObject262.bin"/><Relationship Id="rId10" Type="http://schemas.openxmlformats.org/officeDocument/2006/relationships/image" Target="../media/image297.wmf"/><Relationship Id="rId4" Type="http://schemas.openxmlformats.org/officeDocument/2006/relationships/image" Target="../media/image294.wmf"/><Relationship Id="rId9" Type="http://schemas.openxmlformats.org/officeDocument/2006/relationships/oleObject" Target="../embeddings/oleObject264.bin"/><Relationship Id="rId14" Type="http://schemas.openxmlformats.org/officeDocument/2006/relationships/image" Target="../media/image299.w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6.bin"/><Relationship Id="rId18" Type="http://schemas.openxmlformats.org/officeDocument/2006/relationships/image" Target="../media/image25.wmf"/><Relationship Id="rId26" Type="http://schemas.openxmlformats.org/officeDocument/2006/relationships/image" Target="../media/image29.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22.wmf"/><Relationship Id="rId17" Type="http://schemas.openxmlformats.org/officeDocument/2006/relationships/oleObject" Target="../embeddings/oleObject8.bin"/><Relationship Id="rId25"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image" Target="../media/image24.wmf"/><Relationship Id="rId20" Type="http://schemas.openxmlformats.org/officeDocument/2006/relationships/image" Target="../media/image26.wmf"/><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image" Target="../media/image19.wmf"/><Relationship Id="rId11" Type="http://schemas.openxmlformats.org/officeDocument/2006/relationships/oleObject" Target="../embeddings/oleObject5.bin"/><Relationship Id="rId24" Type="http://schemas.openxmlformats.org/officeDocument/2006/relationships/image" Target="../media/image28.wmf"/><Relationship Id="rId32" Type="http://schemas.openxmlformats.org/officeDocument/2006/relationships/image" Target="../media/image32.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30.wmf"/><Relationship Id="rId10" Type="http://schemas.openxmlformats.org/officeDocument/2006/relationships/image" Target="../media/image21.wmf"/><Relationship Id="rId19" Type="http://schemas.openxmlformats.org/officeDocument/2006/relationships/oleObject" Target="../embeddings/oleObject9.bin"/><Relationship Id="rId31" Type="http://schemas.openxmlformats.org/officeDocument/2006/relationships/oleObject" Target="../embeddings/oleObject15.bin"/><Relationship Id="rId4" Type="http://schemas.openxmlformats.org/officeDocument/2006/relationships/image" Target="../media/image18.wmf"/><Relationship Id="rId9" Type="http://schemas.openxmlformats.org/officeDocument/2006/relationships/oleObject" Target="../embeddings/oleObject4.bin"/><Relationship Id="rId14" Type="http://schemas.openxmlformats.org/officeDocument/2006/relationships/image" Target="../media/image23.wmf"/><Relationship Id="rId22" Type="http://schemas.openxmlformats.org/officeDocument/2006/relationships/image" Target="../media/image27.wmf"/><Relationship Id="rId27" Type="http://schemas.openxmlformats.org/officeDocument/2006/relationships/oleObject" Target="../embeddings/oleObject13.bin"/><Relationship Id="rId30" Type="http://schemas.openxmlformats.org/officeDocument/2006/relationships/image" Target="../media/image31.wmf"/></Relationships>
</file>

<file path=ppt/slides/_rels/slide9.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21.bin"/><Relationship Id="rId18" Type="http://schemas.openxmlformats.org/officeDocument/2006/relationships/image" Target="../media/image40.png"/><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36.wmf"/><Relationship Id="rId17"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38.wmf"/><Relationship Id="rId20" Type="http://schemas.openxmlformats.org/officeDocument/2006/relationships/image" Target="../media/image42.png"/><Relationship Id="rId1" Type="http://schemas.openxmlformats.org/officeDocument/2006/relationships/vmlDrawing" Target="../drawings/vmlDrawing2.vml"/><Relationship Id="rId6" Type="http://schemas.openxmlformats.org/officeDocument/2006/relationships/image" Target="../media/image34.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oleObject" Target="../embeddings/oleObject22.bin"/><Relationship Id="rId10" Type="http://schemas.openxmlformats.org/officeDocument/2006/relationships/image" Target="../media/image24.wmf"/><Relationship Id="rId19" Type="http://schemas.openxmlformats.org/officeDocument/2006/relationships/image" Target="../media/image41.png"/><Relationship Id="rId4" Type="http://schemas.openxmlformats.org/officeDocument/2006/relationships/image" Target="../media/image33.wmf"/><Relationship Id="rId9" Type="http://schemas.openxmlformats.org/officeDocument/2006/relationships/oleObject" Target="../embeddings/oleObject19.bin"/><Relationship Id="rId14" Type="http://schemas.openxmlformats.org/officeDocument/2006/relationships/image" Target="../media/image3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6FE47CD-C2BF-4C29-9465-6607BD3CD306}"/>
              </a:ext>
            </a:extLst>
          </p:cNvPr>
          <p:cNvSpPr>
            <a:spLocks noGrp="1" noChangeArrowheads="1"/>
          </p:cNvSpPr>
          <p:nvPr>
            <p:ph type="ctrTitle"/>
          </p:nvPr>
        </p:nvSpPr>
        <p:spPr>
          <a:xfrm>
            <a:off x="573088" y="609600"/>
            <a:ext cx="7961312" cy="1336675"/>
          </a:xfrm>
        </p:spPr>
        <p:txBody>
          <a:bodyPr/>
          <a:lstStyle/>
          <a:p>
            <a:pPr eaLnBrk="1" hangingPunct="1">
              <a:lnSpc>
                <a:spcPts val="4000"/>
              </a:lnSpc>
            </a:pPr>
            <a:r>
              <a:rPr lang="zh-CN" altLang="en-US" sz="4400"/>
              <a:t>空气动力学基础</a:t>
            </a:r>
            <a:endParaRPr lang="ko-KR" altLang="en-US" sz="4400">
              <a:ea typeface="Gulim" panose="020B0600000101010101" pitchFamily="34" charset="-127"/>
            </a:endParaRPr>
          </a:p>
        </p:txBody>
      </p:sp>
      <p:sp>
        <p:nvSpPr>
          <p:cNvPr id="5123" name="矩形 4">
            <a:extLst>
              <a:ext uri="{FF2B5EF4-FFF2-40B4-BE49-F238E27FC236}">
                <a16:creationId xmlns:a16="http://schemas.microsoft.com/office/drawing/2014/main" id="{F1B423C4-911B-444F-99A8-FD91A9C773AD}"/>
              </a:ext>
            </a:extLst>
          </p:cNvPr>
          <p:cNvSpPr>
            <a:spLocks noChangeArrowheads="1"/>
          </p:cNvSpPr>
          <p:nvPr/>
        </p:nvSpPr>
        <p:spPr bwMode="auto">
          <a:xfrm>
            <a:off x="2287588" y="5957888"/>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2"/>
                </a:solidFill>
                <a:latin typeface="Calibri" panose="020F0502020204030204" pitchFamily="34" charset="0"/>
              </a:defRPr>
            </a:lvl9pPr>
          </a:lstStyle>
          <a:p>
            <a:pPr algn="ctr">
              <a:spcBef>
                <a:spcPts val="1000"/>
              </a:spcBef>
              <a:buClrTx/>
              <a:buSzTx/>
              <a:buFontTx/>
              <a:buNone/>
            </a:pPr>
            <a:r>
              <a:rPr lang="fr-FR" altLang="zh-CN" sz="1600">
                <a:latin typeface="Comic Sans MS" panose="030F0702030302020204" pitchFamily="66" charset="0"/>
                <a:ea typeface="AR PL UMing HK"/>
                <a:cs typeface="AR PL UMing HK"/>
              </a:rPr>
              <a:t> </a:t>
            </a:r>
            <a:r>
              <a:rPr lang="en-US" altLang="zh-CN" sz="1600">
                <a:latin typeface="Arial" panose="020B0604020202020204" pitchFamily="34" charset="0"/>
                <a:ea typeface="AR PL UMing HK"/>
                <a:cs typeface="AR PL UMing HK"/>
              </a:rPr>
              <a:t>Northwestern Polytechnical University, XI’AN</a:t>
            </a:r>
            <a:r>
              <a:rPr lang="fr-FR" altLang="zh-CN" sz="1600" b="1">
                <a:latin typeface="Arial" panose="020B0604020202020204" pitchFamily="34" charset="0"/>
                <a:ea typeface="AR PL UMing HK"/>
                <a:cs typeface="AR PL UMing HK"/>
              </a:rPr>
              <a:t> </a:t>
            </a:r>
          </a:p>
        </p:txBody>
      </p:sp>
      <p:sp>
        <p:nvSpPr>
          <p:cNvPr id="5" name="Rectangle 4">
            <a:extLst>
              <a:ext uri="{FF2B5EF4-FFF2-40B4-BE49-F238E27FC236}">
                <a16:creationId xmlns:a16="http://schemas.microsoft.com/office/drawing/2014/main" id="{07596BC4-B43F-4FCC-84BB-36CCB5D783F6}"/>
              </a:ext>
            </a:extLst>
          </p:cNvPr>
          <p:cNvSpPr txBox="1">
            <a:spLocks noChangeArrowheads="1"/>
          </p:cNvSpPr>
          <p:nvPr/>
        </p:nvSpPr>
        <p:spPr bwMode="gray">
          <a:xfrm>
            <a:off x="2009775" y="5226050"/>
            <a:ext cx="5122863" cy="603250"/>
          </a:xfrm>
          <a:prstGeom prst="rect">
            <a:avLst/>
          </a:prstGeom>
          <a:noFill/>
          <a:ln w="9525">
            <a:noFill/>
            <a:miter lim="800000"/>
            <a:headEnd/>
            <a:tailEnd/>
          </a:ln>
        </p:spPr>
        <p:txBody>
          <a:bodyPr/>
          <a:lstStyle/>
          <a:p>
            <a:pPr algn="ctr">
              <a:spcBef>
                <a:spcPct val="20000"/>
              </a:spcBef>
              <a:buClr>
                <a:schemeClr val="tx1"/>
              </a:buClr>
              <a:buSzPct val="120000"/>
              <a:defRPr/>
            </a:pPr>
            <a:r>
              <a:rPr lang="zh-CN" altLang="en-US" sz="2800" kern="0" dirty="0">
                <a:latin typeface="华文新魏" pitchFamily="2" charset="-122"/>
                <a:ea typeface="华文新魏" pitchFamily="2" charset="-122"/>
              </a:rPr>
              <a:t>航天学院</a:t>
            </a:r>
            <a:r>
              <a:rPr lang="en-US" altLang="zh-CN" sz="2800" kern="0" dirty="0">
                <a:latin typeface="华文新魏" pitchFamily="2" charset="-122"/>
                <a:ea typeface="华文新魏" pitchFamily="2" charset="-122"/>
              </a:rPr>
              <a:t>·</a:t>
            </a:r>
            <a:r>
              <a:rPr lang="zh-CN" altLang="en-US" sz="2800" kern="0" dirty="0">
                <a:latin typeface="华文新魏" pitchFamily="2" charset="-122"/>
                <a:ea typeface="华文新魏" pitchFamily="2" charset="-122"/>
              </a:rPr>
              <a:t>空气动力学教学组</a:t>
            </a:r>
            <a:endParaRPr lang="en-US" altLang="zh-CN" sz="2800" kern="0" dirty="0">
              <a:latin typeface="华文新魏" pitchFamily="2" charset="-122"/>
              <a:ea typeface="华文新魏" pitchFamily="2" charset="-122"/>
            </a:endParaRPr>
          </a:p>
        </p:txBody>
      </p:sp>
      <p:sp>
        <p:nvSpPr>
          <p:cNvPr id="5125" name="副标题 5">
            <a:extLst>
              <a:ext uri="{FF2B5EF4-FFF2-40B4-BE49-F238E27FC236}">
                <a16:creationId xmlns:a16="http://schemas.microsoft.com/office/drawing/2014/main" id="{877FE952-4310-4E70-9B8B-2E3BFDAC1114}"/>
              </a:ext>
            </a:extLst>
          </p:cNvPr>
          <p:cNvSpPr>
            <a:spLocks noGrp="1"/>
          </p:cNvSpPr>
          <p:nvPr>
            <p:ph type="subTitle" sz="quarter" idx="1"/>
          </p:nvPr>
        </p:nvSpPr>
        <p:spPr>
          <a:xfrm>
            <a:off x="1371600" y="4500563"/>
            <a:ext cx="6400800" cy="428625"/>
          </a:xfr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7">
            <a:extLst>
              <a:ext uri="{FF2B5EF4-FFF2-40B4-BE49-F238E27FC236}">
                <a16:creationId xmlns:a16="http://schemas.microsoft.com/office/drawing/2014/main" id="{1DBAA7D0-EA04-4867-AEC6-A68D08C897BB}"/>
              </a:ext>
            </a:extLst>
          </p:cNvPr>
          <p:cNvGraphicFramePr>
            <a:graphicFrameLocks noChangeAspect="1"/>
          </p:cNvGraphicFramePr>
          <p:nvPr/>
        </p:nvGraphicFramePr>
        <p:xfrm>
          <a:off x="5410200" y="1412875"/>
          <a:ext cx="1779588" cy="741363"/>
        </p:xfrm>
        <a:graphic>
          <a:graphicData uri="http://schemas.openxmlformats.org/presentationml/2006/ole">
            <mc:AlternateContent xmlns:mc="http://schemas.openxmlformats.org/markup-compatibility/2006">
              <mc:Choice xmlns:v="urn:schemas-microsoft-com:vml" Requires="v">
                <p:oleObj spid="_x0000_s13640" name="Equation" r:id="rId3" imgW="1066337" imgH="444307" progId="Equation.DSMT4">
                  <p:embed/>
                </p:oleObj>
              </mc:Choice>
              <mc:Fallback>
                <p:oleObj name="Equation" r:id="rId3" imgW="1066337" imgH="444307"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412875"/>
                        <a:ext cx="1779588"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21" name="圆角矩形 20">
            <a:extLst>
              <a:ext uri="{FF2B5EF4-FFF2-40B4-BE49-F238E27FC236}">
                <a16:creationId xmlns:a16="http://schemas.microsoft.com/office/drawing/2014/main" id="{2B400C8E-3D57-4C83-993A-767BC812BE12}"/>
              </a:ext>
            </a:extLst>
          </p:cNvPr>
          <p:cNvSpPr/>
          <p:nvPr/>
        </p:nvSpPr>
        <p:spPr bwMode="auto">
          <a:xfrm>
            <a:off x="5940425" y="1808163"/>
            <a:ext cx="900113" cy="360362"/>
          </a:xfrm>
          <a:prstGeom prst="round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0" hangingPunct="0">
              <a:defRPr/>
            </a:pPr>
            <a:endParaRPr lang="zh-CN" altLang="en-US">
              <a:solidFill>
                <a:schemeClr val="tx1"/>
              </a:solidFill>
              <a:latin typeface="Times New Roman" pitchFamily="18" charset="0"/>
            </a:endParaRPr>
          </a:p>
        </p:txBody>
      </p:sp>
      <p:sp>
        <p:nvSpPr>
          <p:cNvPr id="13316" name="标题 1">
            <a:extLst>
              <a:ext uri="{FF2B5EF4-FFF2-40B4-BE49-F238E27FC236}">
                <a16:creationId xmlns:a16="http://schemas.microsoft.com/office/drawing/2014/main" id="{F3719C31-F6C0-4D4D-A14F-664A17EA9422}"/>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§5-1 </a:t>
            </a:r>
            <a:r>
              <a:rPr lang="zh-CN" altLang="en-US" sz="2000"/>
              <a:t>理想气体在变截面管道中的流动</a:t>
            </a:r>
          </a:p>
        </p:txBody>
      </p:sp>
      <p:sp>
        <p:nvSpPr>
          <p:cNvPr id="4" name="Rectangle 4">
            <a:extLst>
              <a:ext uri="{FF2B5EF4-FFF2-40B4-BE49-F238E27FC236}">
                <a16:creationId xmlns:a16="http://schemas.microsoft.com/office/drawing/2014/main" id="{65761633-1773-4622-96FF-CFABC6D198FA}"/>
              </a:ext>
            </a:extLst>
          </p:cNvPr>
          <p:cNvSpPr>
            <a:spLocks noChangeArrowheads="1"/>
          </p:cNvSpPr>
          <p:nvPr/>
        </p:nvSpPr>
        <p:spPr bwMode="auto">
          <a:xfrm>
            <a:off x="468313" y="8778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基本方程</a:t>
            </a:r>
          </a:p>
        </p:txBody>
      </p:sp>
      <p:graphicFrame>
        <p:nvGraphicFramePr>
          <p:cNvPr id="13318" name="Object 2">
            <a:extLst>
              <a:ext uri="{FF2B5EF4-FFF2-40B4-BE49-F238E27FC236}">
                <a16:creationId xmlns:a16="http://schemas.microsoft.com/office/drawing/2014/main" id="{49593D30-F2DD-4390-9358-7FB43803F8A4}"/>
              </a:ext>
            </a:extLst>
          </p:cNvPr>
          <p:cNvGraphicFramePr>
            <a:graphicFrameLocks noChangeAspect="1"/>
          </p:cNvGraphicFramePr>
          <p:nvPr/>
        </p:nvGraphicFramePr>
        <p:xfrm>
          <a:off x="1919288" y="1484313"/>
          <a:ext cx="1998662" cy="750887"/>
        </p:xfrm>
        <a:graphic>
          <a:graphicData uri="http://schemas.openxmlformats.org/presentationml/2006/ole">
            <mc:AlternateContent xmlns:mc="http://schemas.openxmlformats.org/markup-compatibility/2006">
              <mc:Choice xmlns:v="urn:schemas-microsoft-com:vml" Requires="v">
                <p:oleObj spid="_x0000_s13641" name="Equation" r:id="rId5" imgW="1117600" imgH="419100" progId="Equation.DSMT4">
                  <p:embed/>
                </p:oleObj>
              </mc:Choice>
              <mc:Fallback>
                <p:oleObj name="Equation" r:id="rId5" imgW="1117600" imgH="4191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1484313"/>
                        <a:ext cx="1998662"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13319" name="TextBox 15">
            <a:extLst>
              <a:ext uri="{FF2B5EF4-FFF2-40B4-BE49-F238E27FC236}">
                <a16:creationId xmlns:a16="http://schemas.microsoft.com/office/drawing/2014/main" id="{736AB5D7-2916-4E2C-8B37-90D360BAADAA}"/>
              </a:ext>
            </a:extLst>
          </p:cNvPr>
          <p:cNvSpPr txBox="1">
            <a:spLocks noChangeArrowheads="1"/>
          </p:cNvSpPr>
          <p:nvPr/>
        </p:nvSpPr>
        <p:spPr bwMode="auto">
          <a:xfrm>
            <a:off x="539750" y="1655763"/>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连续方程：</a:t>
            </a:r>
          </a:p>
        </p:txBody>
      </p:sp>
      <p:sp>
        <p:nvSpPr>
          <p:cNvPr id="13320" name="TextBox 16">
            <a:extLst>
              <a:ext uri="{FF2B5EF4-FFF2-40B4-BE49-F238E27FC236}">
                <a16:creationId xmlns:a16="http://schemas.microsoft.com/office/drawing/2014/main" id="{E1DC8F14-6F7A-474F-AFEE-42CAA6F19C74}"/>
              </a:ext>
            </a:extLst>
          </p:cNvPr>
          <p:cNvSpPr txBox="1">
            <a:spLocks noChangeArrowheads="1"/>
          </p:cNvSpPr>
          <p:nvPr/>
        </p:nvSpPr>
        <p:spPr bwMode="auto">
          <a:xfrm>
            <a:off x="539750" y="2406650"/>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动量方程：</a:t>
            </a:r>
          </a:p>
        </p:txBody>
      </p:sp>
      <p:sp>
        <p:nvSpPr>
          <p:cNvPr id="13321" name="TextBox 17">
            <a:extLst>
              <a:ext uri="{FF2B5EF4-FFF2-40B4-BE49-F238E27FC236}">
                <a16:creationId xmlns:a16="http://schemas.microsoft.com/office/drawing/2014/main" id="{0DED2C7B-CDB0-46EB-BEB2-78E8B81BC92E}"/>
              </a:ext>
            </a:extLst>
          </p:cNvPr>
          <p:cNvSpPr txBox="1">
            <a:spLocks noChangeArrowheads="1"/>
          </p:cNvSpPr>
          <p:nvPr/>
        </p:nvSpPr>
        <p:spPr bwMode="auto">
          <a:xfrm>
            <a:off x="539750" y="3141663"/>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能量方程：</a:t>
            </a:r>
          </a:p>
        </p:txBody>
      </p:sp>
      <p:graphicFrame>
        <p:nvGraphicFramePr>
          <p:cNvPr id="13322" name="Object 3">
            <a:extLst>
              <a:ext uri="{FF2B5EF4-FFF2-40B4-BE49-F238E27FC236}">
                <a16:creationId xmlns:a16="http://schemas.microsoft.com/office/drawing/2014/main" id="{5BF05ED6-B839-41C3-9B02-22C8295CE895}"/>
              </a:ext>
            </a:extLst>
          </p:cNvPr>
          <p:cNvGraphicFramePr>
            <a:graphicFrameLocks noChangeAspect="1"/>
          </p:cNvGraphicFramePr>
          <p:nvPr/>
        </p:nvGraphicFramePr>
        <p:xfrm>
          <a:off x="1897063" y="2225675"/>
          <a:ext cx="2071687" cy="782638"/>
        </p:xfrm>
        <a:graphic>
          <a:graphicData uri="http://schemas.openxmlformats.org/presentationml/2006/ole">
            <mc:AlternateContent xmlns:mc="http://schemas.openxmlformats.org/markup-compatibility/2006">
              <mc:Choice xmlns:v="urn:schemas-microsoft-com:vml" Requires="v">
                <p:oleObj spid="_x0000_s13642" name="Equation" r:id="rId7" imgW="1130300" imgH="419100" progId="Equation.DSMT4">
                  <p:embed/>
                </p:oleObj>
              </mc:Choice>
              <mc:Fallback>
                <p:oleObj name="Equation" r:id="rId7" imgW="1130300" imgH="4191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7063" y="2225675"/>
                        <a:ext cx="2071687"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3323" name="Object 4">
            <a:extLst>
              <a:ext uri="{FF2B5EF4-FFF2-40B4-BE49-F238E27FC236}">
                <a16:creationId xmlns:a16="http://schemas.microsoft.com/office/drawing/2014/main" id="{B5308BFD-EE29-449E-98F6-5D8A522D2216}"/>
              </a:ext>
            </a:extLst>
          </p:cNvPr>
          <p:cNvGraphicFramePr>
            <a:graphicFrameLocks noChangeAspect="1"/>
          </p:cNvGraphicFramePr>
          <p:nvPr/>
        </p:nvGraphicFramePr>
        <p:xfrm>
          <a:off x="1919288" y="2960688"/>
          <a:ext cx="2701925" cy="735012"/>
        </p:xfrm>
        <a:graphic>
          <a:graphicData uri="http://schemas.openxmlformats.org/presentationml/2006/ole">
            <mc:AlternateContent xmlns:mc="http://schemas.openxmlformats.org/markup-compatibility/2006">
              <mc:Choice xmlns:v="urn:schemas-microsoft-com:vml" Requires="v">
                <p:oleObj spid="_x0000_s13643" name="Equation" r:id="rId9" imgW="1473200" imgH="393700" progId="Equation.DSMT4">
                  <p:embed/>
                </p:oleObj>
              </mc:Choice>
              <mc:Fallback>
                <p:oleObj name="Equation" r:id="rId9" imgW="1473200" imgH="39370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288" y="2960688"/>
                        <a:ext cx="2701925"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3324" name="Object 5">
            <a:extLst>
              <a:ext uri="{FF2B5EF4-FFF2-40B4-BE49-F238E27FC236}">
                <a16:creationId xmlns:a16="http://schemas.microsoft.com/office/drawing/2014/main" id="{B433ADE6-78F1-4690-A778-B8BB5BD021C1}"/>
              </a:ext>
            </a:extLst>
          </p:cNvPr>
          <p:cNvGraphicFramePr>
            <a:graphicFrameLocks noChangeAspect="1"/>
          </p:cNvGraphicFramePr>
          <p:nvPr/>
        </p:nvGraphicFramePr>
        <p:xfrm>
          <a:off x="1908175" y="4545013"/>
          <a:ext cx="2259013" cy="735012"/>
        </p:xfrm>
        <a:graphic>
          <a:graphicData uri="http://schemas.openxmlformats.org/presentationml/2006/ole">
            <mc:AlternateContent xmlns:mc="http://schemas.openxmlformats.org/markup-compatibility/2006">
              <mc:Choice xmlns:v="urn:schemas-microsoft-com:vml" Requires="v">
                <p:oleObj spid="_x0000_s13644" name="Equation" r:id="rId11" imgW="1231366" imgH="393529" progId="Equation.DSMT4">
                  <p:embed/>
                </p:oleObj>
              </mc:Choice>
              <mc:Fallback>
                <p:oleObj name="Equation" r:id="rId11" imgW="1231366" imgH="393529"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8175" y="4545013"/>
                        <a:ext cx="2259013"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3325" name="Object 6">
            <a:extLst>
              <a:ext uri="{FF2B5EF4-FFF2-40B4-BE49-F238E27FC236}">
                <a16:creationId xmlns:a16="http://schemas.microsoft.com/office/drawing/2014/main" id="{29420BF5-AF5F-4A86-A59D-2A5ED4010E23}"/>
              </a:ext>
            </a:extLst>
          </p:cNvPr>
          <p:cNvGraphicFramePr>
            <a:graphicFrameLocks noChangeAspect="1"/>
          </p:cNvGraphicFramePr>
          <p:nvPr/>
        </p:nvGraphicFramePr>
        <p:xfrm>
          <a:off x="1862138" y="3681413"/>
          <a:ext cx="2119312" cy="782637"/>
        </p:xfrm>
        <a:graphic>
          <a:graphicData uri="http://schemas.openxmlformats.org/presentationml/2006/ole">
            <mc:AlternateContent xmlns:mc="http://schemas.openxmlformats.org/markup-compatibility/2006">
              <mc:Choice xmlns:v="urn:schemas-microsoft-com:vml" Requires="v">
                <p:oleObj spid="_x0000_s13645" name="Equation" r:id="rId13" imgW="1155700" imgH="419100" progId="Equation.DSMT4">
                  <p:embed/>
                </p:oleObj>
              </mc:Choice>
              <mc:Fallback>
                <p:oleObj name="Equation" r:id="rId13" imgW="1155700" imgH="419100"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62138" y="3681413"/>
                        <a:ext cx="2119312"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13326" name="TextBox 32">
            <a:extLst>
              <a:ext uri="{FF2B5EF4-FFF2-40B4-BE49-F238E27FC236}">
                <a16:creationId xmlns:a16="http://schemas.microsoft.com/office/drawing/2014/main" id="{91E3B4F0-F87C-4AE2-B1B9-E21EB639F3F3}"/>
              </a:ext>
            </a:extLst>
          </p:cNvPr>
          <p:cNvSpPr txBox="1">
            <a:spLocks noChangeArrowheads="1"/>
          </p:cNvSpPr>
          <p:nvPr/>
        </p:nvSpPr>
        <p:spPr bwMode="auto">
          <a:xfrm>
            <a:off x="539750" y="3860800"/>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状态方程：</a:t>
            </a:r>
          </a:p>
        </p:txBody>
      </p:sp>
      <p:sp>
        <p:nvSpPr>
          <p:cNvPr id="13327" name="TextBox 33">
            <a:extLst>
              <a:ext uri="{FF2B5EF4-FFF2-40B4-BE49-F238E27FC236}">
                <a16:creationId xmlns:a16="http://schemas.microsoft.com/office/drawing/2014/main" id="{CA6F7111-4AD1-418E-8543-3DA349C7D151}"/>
              </a:ext>
            </a:extLst>
          </p:cNvPr>
          <p:cNvSpPr txBox="1">
            <a:spLocks noChangeArrowheads="1"/>
          </p:cNvSpPr>
          <p:nvPr/>
        </p:nvSpPr>
        <p:spPr bwMode="auto">
          <a:xfrm>
            <a:off x="539750" y="4716463"/>
            <a:ext cx="1476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马赫数方程：</a:t>
            </a:r>
          </a:p>
        </p:txBody>
      </p:sp>
      <p:graphicFrame>
        <p:nvGraphicFramePr>
          <p:cNvPr id="13328" name="Object 8">
            <a:extLst>
              <a:ext uri="{FF2B5EF4-FFF2-40B4-BE49-F238E27FC236}">
                <a16:creationId xmlns:a16="http://schemas.microsoft.com/office/drawing/2014/main" id="{0F0988D0-D83E-44C6-BDEC-2A5F4EE4F31F}"/>
              </a:ext>
            </a:extLst>
          </p:cNvPr>
          <p:cNvGraphicFramePr>
            <a:graphicFrameLocks noChangeAspect="1"/>
          </p:cNvGraphicFramePr>
          <p:nvPr/>
        </p:nvGraphicFramePr>
        <p:xfrm>
          <a:off x="5400675" y="2168525"/>
          <a:ext cx="1963738" cy="795338"/>
        </p:xfrm>
        <a:graphic>
          <a:graphicData uri="http://schemas.openxmlformats.org/presentationml/2006/ole">
            <mc:AlternateContent xmlns:mc="http://schemas.openxmlformats.org/markup-compatibility/2006">
              <mc:Choice xmlns:v="urn:schemas-microsoft-com:vml" Requires="v">
                <p:oleObj spid="_x0000_s13646" name="Equation" r:id="rId15" imgW="1117115" imgH="444307" progId="Equation.DSMT4">
                  <p:embed/>
                </p:oleObj>
              </mc:Choice>
              <mc:Fallback>
                <p:oleObj name="Equation" r:id="rId15" imgW="1117115" imgH="444307"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0675" y="2168525"/>
                        <a:ext cx="196373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3329" name="Object 9">
            <a:extLst>
              <a:ext uri="{FF2B5EF4-FFF2-40B4-BE49-F238E27FC236}">
                <a16:creationId xmlns:a16="http://schemas.microsoft.com/office/drawing/2014/main" id="{8E5B5A47-4B22-49C3-8434-CC2B947D37E5}"/>
              </a:ext>
            </a:extLst>
          </p:cNvPr>
          <p:cNvGraphicFramePr>
            <a:graphicFrameLocks noChangeAspect="1"/>
          </p:cNvGraphicFramePr>
          <p:nvPr/>
        </p:nvGraphicFramePr>
        <p:xfrm>
          <a:off x="5410200" y="3059113"/>
          <a:ext cx="2216150" cy="741362"/>
        </p:xfrm>
        <a:graphic>
          <a:graphicData uri="http://schemas.openxmlformats.org/presentationml/2006/ole">
            <mc:AlternateContent xmlns:mc="http://schemas.openxmlformats.org/markup-compatibility/2006">
              <mc:Choice xmlns:v="urn:schemas-microsoft-com:vml" Requires="v">
                <p:oleObj spid="_x0000_s13647" name="Equation" r:id="rId17" imgW="1307532" imgH="431613" progId="Equation.DSMT4">
                  <p:embed/>
                </p:oleObj>
              </mc:Choice>
              <mc:Fallback>
                <p:oleObj name="Equation" r:id="rId17" imgW="1307532" imgH="431613"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0200" y="3059113"/>
                        <a:ext cx="221615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3330" name="Object 10">
            <a:extLst>
              <a:ext uri="{FF2B5EF4-FFF2-40B4-BE49-F238E27FC236}">
                <a16:creationId xmlns:a16="http://schemas.microsoft.com/office/drawing/2014/main" id="{4A77F21E-62CC-4C99-8825-624EC93DE155}"/>
              </a:ext>
            </a:extLst>
          </p:cNvPr>
          <p:cNvGraphicFramePr>
            <a:graphicFrameLocks noChangeAspect="1"/>
          </p:cNvGraphicFramePr>
          <p:nvPr/>
        </p:nvGraphicFramePr>
        <p:xfrm>
          <a:off x="5421313" y="4572000"/>
          <a:ext cx="2797175" cy="836613"/>
        </p:xfrm>
        <a:graphic>
          <a:graphicData uri="http://schemas.openxmlformats.org/presentationml/2006/ole">
            <mc:AlternateContent xmlns:mc="http://schemas.openxmlformats.org/markup-compatibility/2006">
              <mc:Choice xmlns:v="urn:schemas-microsoft-com:vml" Requires="v">
                <p:oleObj spid="_x0000_s13648" name="Equation" r:id="rId19" imgW="1727200" imgH="508000" progId="Equation.DSMT4">
                  <p:embed/>
                </p:oleObj>
              </mc:Choice>
              <mc:Fallback>
                <p:oleObj name="Equation" r:id="rId19" imgW="1727200" imgH="508000" progId="Equation.DSMT4">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21313" y="4572000"/>
                        <a:ext cx="279717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3331" name="Object 11">
            <a:extLst>
              <a:ext uri="{FF2B5EF4-FFF2-40B4-BE49-F238E27FC236}">
                <a16:creationId xmlns:a16="http://schemas.microsoft.com/office/drawing/2014/main" id="{48D7A873-8DC9-4E80-8CDD-46601C06E18D}"/>
              </a:ext>
            </a:extLst>
          </p:cNvPr>
          <p:cNvGraphicFramePr>
            <a:graphicFrameLocks noChangeAspect="1"/>
          </p:cNvGraphicFramePr>
          <p:nvPr/>
        </p:nvGraphicFramePr>
        <p:xfrm>
          <a:off x="5443538" y="3824288"/>
          <a:ext cx="2000250" cy="687387"/>
        </p:xfrm>
        <a:graphic>
          <a:graphicData uri="http://schemas.openxmlformats.org/presentationml/2006/ole">
            <mc:AlternateContent xmlns:mc="http://schemas.openxmlformats.org/markup-compatibility/2006">
              <mc:Choice xmlns:v="urn:schemas-microsoft-com:vml" Requires="v">
                <p:oleObj spid="_x0000_s13649" name="Equation" r:id="rId21" imgW="1167893" imgH="393529" progId="Equation.DSMT4">
                  <p:embed/>
                </p:oleObj>
              </mc:Choice>
              <mc:Fallback>
                <p:oleObj name="Equation" r:id="rId21" imgW="1167893" imgH="393529" progId="Equation.DSMT4">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43538" y="3824288"/>
                        <a:ext cx="200025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13332" name="右大括号 45">
            <a:extLst>
              <a:ext uri="{FF2B5EF4-FFF2-40B4-BE49-F238E27FC236}">
                <a16:creationId xmlns:a16="http://schemas.microsoft.com/office/drawing/2014/main" id="{14F981FA-F607-4067-AF65-97CB704BFBEC}"/>
              </a:ext>
            </a:extLst>
          </p:cNvPr>
          <p:cNvSpPr>
            <a:spLocks/>
          </p:cNvSpPr>
          <p:nvPr/>
        </p:nvSpPr>
        <p:spPr bwMode="auto">
          <a:xfrm>
            <a:off x="4679950" y="1665288"/>
            <a:ext cx="504825" cy="3516312"/>
          </a:xfrm>
          <a:prstGeom prst="rightBrace">
            <a:avLst>
              <a:gd name="adj1" fmla="val 8320"/>
              <a:gd name="adj2" fmla="val 50000"/>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3" name="圆角矩形 22">
            <a:extLst>
              <a:ext uri="{FF2B5EF4-FFF2-40B4-BE49-F238E27FC236}">
                <a16:creationId xmlns:a16="http://schemas.microsoft.com/office/drawing/2014/main" id="{AA9F2DD2-378A-4970-8CA3-2259057B2888}"/>
              </a:ext>
            </a:extLst>
          </p:cNvPr>
          <p:cNvSpPr/>
          <p:nvPr/>
        </p:nvSpPr>
        <p:spPr bwMode="auto">
          <a:xfrm>
            <a:off x="6048375" y="2600325"/>
            <a:ext cx="900113" cy="360363"/>
          </a:xfrm>
          <a:prstGeom prst="round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0" hangingPunct="0">
              <a:defRPr/>
            </a:pPr>
            <a:endParaRPr lang="zh-CN" altLang="en-US">
              <a:solidFill>
                <a:schemeClr val="tx1"/>
              </a:solidFill>
              <a:latin typeface="Times New Roman" pitchFamily="18" charset="0"/>
            </a:endParaRPr>
          </a:p>
        </p:txBody>
      </p:sp>
      <p:sp>
        <p:nvSpPr>
          <p:cNvPr id="24" name="圆角矩形 23">
            <a:extLst>
              <a:ext uri="{FF2B5EF4-FFF2-40B4-BE49-F238E27FC236}">
                <a16:creationId xmlns:a16="http://schemas.microsoft.com/office/drawing/2014/main" id="{7FA258B6-B9A0-47DA-8140-809495972619}"/>
              </a:ext>
            </a:extLst>
          </p:cNvPr>
          <p:cNvSpPr/>
          <p:nvPr/>
        </p:nvSpPr>
        <p:spPr bwMode="auto">
          <a:xfrm>
            <a:off x="6192838" y="3465513"/>
            <a:ext cx="900112" cy="358775"/>
          </a:xfrm>
          <a:prstGeom prst="round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0" hangingPunct="0">
              <a:defRPr/>
            </a:pPr>
            <a:endParaRPr lang="zh-CN" altLang="en-US">
              <a:solidFill>
                <a:schemeClr val="tx1"/>
              </a:solidFill>
              <a:latin typeface="Times New Roman" pitchFamily="18" charset="0"/>
            </a:endParaRPr>
          </a:p>
        </p:txBody>
      </p:sp>
      <p:sp>
        <p:nvSpPr>
          <p:cNvPr id="25" name="圆角矩形 24">
            <a:extLst>
              <a:ext uri="{FF2B5EF4-FFF2-40B4-BE49-F238E27FC236}">
                <a16:creationId xmlns:a16="http://schemas.microsoft.com/office/drawing/2014/main" id="{0CC2922E-E79F-4657-8D18-741B826D9722}"/>
              </a:ext>
            </a:extLst>
          </p:cNvPr>
          <p:cNvSpPr/>
          <p:nvPr/>
        </p:nvSpPr>
        <p:spPr bwMode="auto">
          <a:xfrm>
            <a:off x="6227763" y="4184650"/>
            <a:ext cx="900112" cy="360363"/>
          </a:xfrm>
          <a:prstGeom prst="round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0" hangingPunct="0">
              <a:defRPr/>
            </a:pPr>
            <a:endParaRPr lang="zh-CN" altLang="en-US">
              <a:solidFill>
                <a:schemeClr val="tx1"/>
              </a:solidFill>
              <a:latin typeface="Times New Roman" pitchFamily="18" charset="0"/>
            </a:endParaRPr>
          </a:p>
        </p:txBody>
      </p:sp>
      <p:sp>
        <p:nvSpPr>
          <p:cNvPr id="26" name="圆角矩形 25">
            <a:extLst>
              <a:ext uri="{FF2B5EF4-FFF2-40B4-BE49-F238E27FC236}">
                <a16:creationId xmlns:a16="http://schemas.microsoft.com/office/drawing/2014/main" id="{A6E03F70-43E3-41B8-87EA-293679FED01E}"/>
              </a:ext>
            </a:extLst>
          </p:cNvPr>
          <p:cNvSpPr/>
          <p:nvPr/>
        </p:nvSpPr>
        <p:spPr bwMode="auto">
          <a:xfrm>
            <a:off x="6696075" y="4976813"/>
            <a:ext cx="941388" cy="360362"/>
          </a:xfrm>
          <a:prstGeom prst="round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0" hangingPunct="0">
              <a:defRPr/>
            </a:pPr>
            <a:endParaRPr lang="zh-CN" altLang="en-US">
              <a:solidFill>
                <a:schemeClr val="tx1"/>
              </a:solidFill>
              <a:latin typeface="Times New Roman" pitchFamily="18" charset="0"/>
            </a:endParaRPr>
          </a:p>
        </p:txBody>
      </p:sp>
      <p:pic>
        <p:nvPicPr>
          <p:cNvPr id="27" name="图片 26" descr="u=3777648730,4109919423&amp;fm=21&amp;gp=0.jpg">
            <a:extLst>
              <a:ext uri="{FF2B5EF4-FFF2-40B4-BE49-F238E27FC236}">
                <a16:creationId xmlns:a16="http://schemas.microsoft.com/office/drawing/2014/main" id="{7F8FC879-3E8A-4A8A-8EFB-60C0913D5AF4}"/>
              </a:ext>
            </a:extLst>
          </p:cNvPr>
          <p:cNvPicPr>
            <a:picLocks noChangeAspect="1"/>
          </p:cNvPicPr>
          <p:nvPr/>
        </p:nvPicPr>
        <p:blipFill>
          <a:blip r:embed="rId23">
            <a:extLst>
              <a:ext uri="{28A0092B-C50C-407E-A947-70E740481C1C}">
                <a14:useLocalDpi xmlns:a14="http://schemas.microsoft.com/office/drawing/2010/main" val="0"/>
              </a:ext>
            </a:extLst>
          </a:blip>
          <a:srcRect l="5991"/>
          <a:stretch>
            <a:fillRect/>
          </a:stretch>
        </p:blipFill>
        <p:spPr bwMode="auto">
          <a:xfrm>
            <a:off x="7364413" y="977900"/>
            <a:ext cx="1625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6">
            <a:extLst>
              <a:ext uri="{FF2B5EF4-FFF2-40B4-BE49-F238E27FC236}">
                <a16:creationId xmlns:a16="http://schemas.microsoft.com/office/drawing/2014/main" id="{8519A9A4-0640-4C47-8C5B-68258644219F}"/>
              </a:ext>
            </a:extLst>
          </p:cNvPr>
          <p:cNvSpPr txBox="1">
            <a:spLocks noChangeArrowheads="1"/>
          </p:cNvSpPr>
          <p:nvPr/>
        </p:nvSpPr>
        <p:spPr bwMode="auto">
          <a:xfrm>
            <a:off x="167268" y="5265738"/>
            <a:ext cx="8822745" cy="874150"/>
          </a:xfrm>
          <a:prstGeom prst="rect">
            <a:avLst/>
          </a:prstGeom>
          <a:noFill/>
        </p:spPr>
        <p:txBody>
          <a:bodyPr wrap="square">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358775" indent="-358775" eaLnBrk="1" hangingPunct="1">
              <a:lnSpc>
                <a:spcPct val="150000"/>
              </a:lnSpc>
              <a:buClr>
                <a:srgbClr val="C00000"/>
              </a:buClr>
              <a:buSzPct val="80000"/>
              <a:buFont typeface="Wingdings" pitchFamily="2" charset="2"/>
              <a:buChar char="p"/>
              <a:defRPr/>
            </a:pPr>
            <a:r>
              <a:rPr lang="en-US" altLang="zh-CN" sz="1800" i="1" dirty="0">
                <a:solidFill>
                  <a:schemeClr val="accent6">
                    <a:lumMod val="50000"/>
                  </a:schemeClr>
                </a:solidFill>
                <a:ea typeface="华文中宋" pitchFamily="2" charset="-122"/>
                <a:cs typeface="Times New Roman" pitchFamily="18" charset="0"/>
                <a:sym typeface="Symbol" pitchFamily="18" charset="2"/>
              </a:rPr>
              <a:t>Ma</a:t>
            </a:r>
            <a:r>
              <a:rPr lang="en-US" altLang="zh-CN" sz="1800" dirty="0">
                <a:solidFill>
                  <a:schemeClr val="accent6">
                    <a:lumMod val="50000"/>
                  </a:schemeClr>
                </a:solidFill>
                <a:latin typeface="华文中宋" pitchFamily="2" charset="-122"/>
                <a:ea typeface="华文中宋" pitchFamily="2" charset="-122"/>
                <a:sym typeface="Symbol" pitchFamily="18" charset="2"/>
              </a:rPr>
              <a:t>=1</a:t>
            </a:r>
            <a:r>
              <a:rPr lang="zh-CN" altLang="en-US" sz="1800" dirty="0">
                <a:solidFill>
                  <a:schemeClr val="accent6">
                    <a:lumMod val="50000"/>
                  </a:schemeClr>
                </a:solidFill>
                <a:latin typeface="华文中宋" pitchFamily="2" charset="-122"/>
                <a:ea typeface="华文中宋" pitchFamily="2" charset="-122"/>
                <a:sym typeface="Symbol" pitchFamily="18" charset="2"/>
              </a:rPr>
              <a:t>时，必有</a:t>
            </a:r>
            <a:r>
              <a:rPr lang="en-US" altLang="zh-CN" sz="1800" i="1" dirty="0" err="1">
                <a:solidFill>
                  <a:schemeClr val="accent6">
                    <a:lumMod val="50000"/>
                  </a:schemeClr>
                </a:solidFill>
                <a:ea typeface="华文中宋" pitchFamily="2" charset="-122"/>
                <a:cs typeface="Times New Roman" pitchFamily="18" charset="0"/>
                <a:sym typeface="Symbol" pitchFamily="18" charset="2"/>
              </a:rPr>
              <a:t>dA</a:t>
            </a:r>
            <a:r>
              <a:rPr lang="en-US" altLang="zh-CN" sz="1800" dirty="0">
                <a:solidFill>
                  <a:schemeClr val="accent6">
                    <a:lumMod val="50000"/>
                  </a:schemeClr>
                </a:solidFill>
                <a:latin typeface="华文中宋" pitchFamily="2" charset="-122"/>
                <a:ea typeface="华文中宋" pitchFamily="2" charset="-122"/>
                <a:sym typeface="Symbol" pitchFamily="18" charset="2"/>
              </a:rPr>
              <a:t>=0</a:t>
            </a:r>
            <a:r>
              <a:rPr lang="zh-CN" altLang="en-US" sz="1800" dirty="0">
                <a:solidFill>
                  <a:schemeClr val="accent6">
                    <a:lumMod val="50000"/>
                  </a:schemeClr>
                </a:solidFill>
                <a:latin typeface="华文中宋" pitchFamily="2" charset="-122"/>
                <a:ea typeface="华文中宋" pitchFamily="2" charset="-122"/>
                <a:sym typeface="Symbol" pitchFamily="18" charset="2"/>
              </a:rPr>
              <a:t>，该截面即为临界截面（管道最小截面）</a:t>
            </a:r>
            <a:endParaRPr lang="en-US" altLang="zh-CN" sz="1800" dirty="0">
              <a:solidFill>
                <a:schemeClr val="accent6">
                  <a:lumMod val="50000"/>
                </a:schemeClr>
              </a:solidFill>
              <a:latin typeface="华文中宋" pitchFamily="2" charset="-122"/>
              <a:ea typeface="华文中宋" pitchFamily="2" charset="-122"/>
              <a:sym typeface="Symbol" pitchFamily="18" charset="2"/>
            </a:endParaRPr>
          </a:p>
          <a:p>
            <a:pPr marL="358775" indent="-358775" eaLnBrk="1" hangingPunct="1">
              <a:lnSpc>
                <a:spcPct val="150000"/>
              </a:lnSpc>
              <a:buClr>
                <a:srgbClr val="C00000"/>
              </a:buClr>
              <a:buSzPct val="80000"/>
              <a:buFont typeface="Wingdings" pitchFamily="2" charset="2"/>
              <a:buChar char="p"/>
              <a:defRPr/>
            </a:pPr>
            <a:r>
              <a:rPr lang="zh-CN" altLang="en-US" sz="1800" dirty="0">
                <a:solidFill>
                  <a:schemeClr val="accent6">
                    <a:lumMod val="50000"/>
                  </a:schemeClr>
                </a:solidFill>
                <a:latin typeface="华文中宋" pitchFamily="2" charset="-122"/>
                <a:ea typeface="华文中宋" pitchFamily="2" charset="-122"/>
                <a:sym typeface="Symbol" pitchFamily="18" charset="2"/>
              </a:rPr>
              <a:t>管道的最小截面不一定是临界截面（最小截面处的实际速度取决于驱动压强差）。</a:t>
            </a:r>
          </a:p>
        </p:txBody>
      </p:sp>
      <p:sp>
        <p:nvSpPr>
          <p:cNvPr id="13339" name="灯片编号占位符 15">
            <a:extLst>
              <a:ext uri="{FF2B5EF4-FFF2-40B4-BE49-F238E27FC236}">
                <a16:creationId xmlns:a16="http://schemas.microsoft.com/office/drawing/2014/main" id="{33FBF0D8-FA98-41FC-9470-8BCC6D2B522D}"/>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98740841-CC1D-48E2-B4FF-51941F5C825A}" type="slidenum">
              <a:rPr lang="en-US" altLang="zh-CN" sz="2800"/>
              <a:pPr algn="r">
                <a:spcBef>
                  <a:spcPct val="0"/>
                </a:spcBef>
                <a:buClrTx/>
                <a:buSzTx/>
                <a:buFontTx/>
                <a:buNone/>
              </a:pPr>
              <a:t>10</a:t>
            </a:fld>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animEffect transition="in" filter="blinds(horizontal)">
                                      <p:cBhvr>
                                        <p:cTn id="12" dur="500"/>
                                        <p:tgtEl>
                                          <p:spTgt spid="2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8">
                                            <p:txEl>
                                              <p:pRg st="1" end="1"/>
                                            </p:txEl>
                                          </p:spTgt>
                                        </p:tgtEl>
                                        <p:attrNameLst>
                                          <p:attrName>style.visibility</p:attrName>
                                        </p:attrNameLst>
                                      </p:cBhvr>
                                      <p:to>
                                        <p:strVal val="visible"/>
                                      </p:to>
                                    </p:set>
                                    <p:animEffect transition="in" filter="blinds(horizontal)">
                                      <p:cBhvr>
                                        <p:cTn id="17"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E60BF5BC-00BA-4B2B-88FF-BFFFABCDE637}"/>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§5-1 </a:t>
            </a:r>
            <a:r>
              <a:rPr lang="zh-CN" altLang="en-US" sz="2000"/>
              <a:t>理想气体在变截面管道中的流动</a:t>
            </a:r>
          </a:p>
        </p:txBody>
      </p:sp>
      <p:sp>
        <p:nvSpPr>
          <p:cNvPr id="4" name="Rectangle 4">
            <a:extLst>
              <a:ext uri="{FF2B5EF4-FFF2-40B4-BE49-F238E27FC236}">
                <a16:creationId xmlns:a16="http://schemas.microsoft.com/office/drawing/2014/main" id="{DC04E8AF-DCA1-4A95-8ECB-7B70FC507D3F}"/>
              </a:ext>
            </a:extLst>
          </p:cNvPr>
          <p:cNvSpPr>
            <a:spLocks noChangeArrowheads="1"/>
          </p:cNvSpPr>
          <p:nvPr/>
        </p:nvSpPr>
        <p:spPr bwMode="auto">
          <a:xfrm>
            <a:off x="468313" y="877888"/>
            <a:ext cx="594042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管道截面积变化对气流参数的影响</a:t>
            </a:r>
          </a:p>
        </p:txBody>
      </p:sp>
      <p:sp>
        <p:nvSpPr>
          <p:cNvPr id="6" name="Text Box 6">
            <a:extLst>
              <a:ext uri="{FF2B5EF4-FFF2-40B4-BE49-F238E27FC236}">
                <a16:creationId xmlns:a16="http://schemas.microsoft.com/office/drawing/2014/main" id="{83D4BB06-4D25-465E-919C-385FBDBFB30A}"/>
              </a:ext>
            </a:extLst>
          </p:cNvPr>
          <p:cNvSpPr txBox="1">
            <a:spLocks noChangeArrowheads="1"/>
          </p:cNvSpPr>
          <p:nvPr/>
        </p:nvSpPr>
        <p:spPr bwMode="auto">
          <a:xfrm>
            <a:off x="612775" y="1341438"/>
            <a:ext cx="7920038" cy="960437"/>
          </a:xfrm>
          <a:prstGeom prst="rect">
            <a:avLst/>
          </a:prstGeom>
          <a:noFill/>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358775" indent="-358775" eaLnBrk="1" hangingPunct="1">
              <a:lnSpc>
                <a:spcPct val="150000"/>
              </a:lnSpc>
              <a:buClr>
                <a:srgbClr val="C00000"/>
              </a:buClr>
              <a:buSzPct val="80000"/>
              <a:buFont typeface="Wingdings" pitchFamily="2" charset="2"/>
              <a:buChar char="p"/>
              <a:defRPr/>
            </a:pPr>
            <a:r>
              <a:rPr lang="zh-CN" altLang="en-US" sz="2000" dirty="0">
                <a:solidFill>
                  <a:schemeClr val="accent6">
                    <a:lumMod val="50000"/>
                  </a:schemeClr>
                </a:solidFill>
                <a:latin typeface="华文中宋" pitchFamily="2" charset="-122"/>
                <a:ea typeface="华文中宋" pitchFamily="2" charset="-122"/>
                <a:sym typeface="Symbol" pitchFamily="18" charset="2"/>
              </a:rPr>
              <a:t>不同马赫数下气流的压缩性不同；</a:t>
            </a:r>
            <a:endParaRPr lang="en-US" altLang="zh-CN" sz="2000" dirty="0">
              <a:solidFill>
                <a:schemeClr val="accent6">
                  <a:lumMod val="50000"/>
                </a:schemeClr>
              </a:solidFill>
              <a:latin typeface="华文中宋" pitchFamily="2" charset="-122"/>
              <a:ea typeface="华文中宋" pitchFamily="2" charset="-122"/>
              <a:sym typeface="Symbol" pitchFamily="18" charset="2"/>
            </a:endParaRPr>
          </a:p>
          <a:p>
            <a:pPr marL="358775" indent="-358775" eaLnBrk="1" hangingPunct="1">
              <a:lnSpc>
                <a:spcPct val="150000"/>
              </a:lnSpc>
              <a:buClr>
                <a:srgbClr val="C00000"/>
              </a:buClr>
              <a:buSzPct val="80000"/>
              <a:buFont typeface="Wingdings" pitchFamily="2" charset="2"/>
              <a:buChar char="p"/>
              <a:defRPr/>
            </a:pPr>
            <a:r>
              <a:rPr lang="zh-CN" altLang="en-US" sz="2000" dirty="0">
                <a:solidFill>
                  <a:schemeClr val="accent6">
                    <a:lumMod val="50000"/>
                  </a:schemeClr>
                </a:solidFill>
                <a:latin typeface="华文中宋" pitchFamily="2" charset="-122"/>
                <a:ea typeface="华文中宋" pitchFamily="2" charset="-122"/>
                <a:sym typeface="Symbol" pitchFamily="18" charset="2"/>
              </a:rPr>
              <a:t>密度变化和速度变化的方向总是相反。</a:t>
            </a:r>
          </a:p>
        </p:txBody>
      </p:sp>
      <p:graphicFrame>
        <p:nvGraphicFramePr>
          <p:cNvPr id="5183" name="Group 63">
            <a:extLst>
              <a:ext uri="{FF2B5EF4-FFF2-40B4-BE49-F238E27FC236}">
                <a16:creationId xmlns:a16="http://schemas.microsoft.com/office/drawing/2014/main" id="{B13C6D83-F35A-4F2A-B0C5-2302E8DCBA70}"/>
              </a:ext>
            </a:extLst>
          </p:cNvPr>
          <p:cNvGraphicFramePr>
            <a:graphicFrameLocks noGrp="1"/>
          </p:cNvGraphicFramePr>
          <p:nvPr/>
        </p:nvGraphicFramePr>
        <p:xfrm>
          <a:off x="796925" y="2387600"/>
          <a:ext cx="7362825" cy="2128838"/>
        </p:xfrm>
        <a:graphic>
          <a:graphicData uri="http://schemas.openxmlformats.org/drawingml/2006/table">
            <a:tbl>
              <a:tblPr/>
              <a:tblGrid>
                <a:gridCol w="920750">
                  <a:extLst>
                    <a:ext uri="{9D8B030D-6E8A-4147-A177-3AD203B41FA5}">
                      <a16:colId xmlns:a16="http://schemas.microsoft.com/office/drawing/2014/main" val="20000"/>
                    </a:ext>
                  </a:extLst>
                </a:gridCol>
                <a:gridCol w="919163">
                  <a:extLst>
                    <a:ext uri="{9D8B030D-6E8A-4147-A177-3AD203B41FA5}">
                      <a16:colId xmlns:a16="http://schemas.microsoft.com/office/drawing/2014/main" val="20001"/>
                    </a:ext>
                  </a:extLst>
                </a:gridCol>
                <a:gridCol w="920750">
                  <a:extLst>
                    <a:ext uri="{9D8B030D-6E8A-4147-A177-3AD203B41FA5}">
                      <a16:colId xmlns:a16="http://schemas.microsoft.com/office/drawing/2014/main" val="20002"/>
                    </a:ext>
                  </a:extLst>
                </a:gridCol>
                <a:gridCol w="920750">
                  <a:extLst>
                    <a:ext uri="{9D8B030D-6E8A-4147-A177-3AD203B41FA5}">
                      <a16:colId xmlns:a16="http://schemas.microsoft.com/office/drawing/2014/main" val="20003"/>
                    </a:ext>
                  </a:extLst>
                </a:gridCol>
                <a:gridCol w="920750">
                  <a:extLst>
                    <a:ext uri="{9D8B030D-6E8A-4147-A177-3AD203B41FA5}">
                      <a16:colId xmlns:a16="http://schemas.microsoft.com/office/drawing/2014/main" val="20004"/>
                    </a:ext>
                  </a:extLst>
                </a:gridCol>
                <a:gridCol w="919162">
                  <a:extLst>
                    <a:ext uri="{9D8B030D-6E8A-4147-A177-3AD203B41FA5}">
                      <a16:colId xmlns:a16="http://schemas.microsoft.com/office/drawing/2014/main" val="20005"/>
                    </a:ext>
                  </a:extLst>
                </a:gridCol>
                <a:gridCol w="920750">
                  <a:extLst>
                    <a:ext uri="{9D8B030D-6E8A-4147-A177-3AD203B41FA5}">
                      <a16:colId xmlns:a16="http://schemas.microsoft.com/office/drawing/2014/main" val="20006"/>
                    </a:ext>
                  </a:extLst>
                </a:gridCol>
                <a:gridCol w="920750">
                  <a:extLst>
                    <a:ext uri="{9D8B030D-6E8A-4147-A177-3AD203B41FA5}">
                      <a16:colId xmlns:a16="http://schemas.microsoft.com/office/drawing/2014/main" val="20007"/>
                    </a:ext>
                  </a:extLst>
                </a:gridCol>
              </a:tblGrid>
              <a:tr h="960263">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a:ln>
                            <a:noFill/>
                          </a:ln>
                          <a:solidFill>
                            <a:srgbClr val="FFFFFF"/>
                          </a:solidFill>
                          <a:effectLst/>
                          <a:latin typeface="Calibri" pitchFamily="34" charset="0"/>
                          <a:ea typeface="宋体" pitchFamily="2" charset="-122"/>
                        </a:rPr>
                        <a:t>       </a:t>
                      </a:r>
                      <a:r>
                        <a:rPr kumimoji="0" lang="en-US" altLang="zh-CN" sz="2000" b="1" i="1" u="none" strike="noStrike" cap="none" normalizeH="0" baseline="0" dirty="0">
                          <a:ln>
                            <a:noFill/>
                          </a:ln>
                          <a:solidFill>
                            <a:srgbClr val="FFFFFF"/>
                          </a:solidFill>
                          <a:effectLst/>
                          <a:latin typeface="Times New Roman" pitchFamily="18" charset="0"/>
                          <a:ea typeface="宋体" pitchFamily="2" charset="-122"/>
                          <a:cs typeface="Times New Roman" pitchFamily="18" charset="0"/>
                        </a:rPr>
                        <a:t>Ma</a:t>
                      </a: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Calibri" pitchFamily="34" charset="0"/>
                          <a:ea typeface="宋体" pitchFamily="2" charset="-122"/>
                        </a:rPr>
                        <a:t>参数</a:t>
                      </a:r>
                      <a:endParaRPr kumimoji="0" lang="en-US" altLang="zh-CN" sz="2000" b="1" i="0" u="none" strike="noStrike" cap="none" normalizeH="0" baseline="0" dirty="0">
                        <a:ln>
                          <a:noFill/>
                        </a:ln>
                        <a:solidFill>
                          <a:srgbClr val="FFFFFF"/>
                        </a:solidFill>
                        <a:effectLst/>
                        <a:latin typeface="Calibri" pitchFamily="34" charset="0"/>
                        <a:ea typeface="宋体" pitchFamily="2" charset="-122"/>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Calibri" pitchFamily="34" charset="0"/>
                          <a:ea typeface="宋体" pitchFamily="2" charset="-122"/>
                        </a:rPr>
                        <a:t>0.3</a:t>
                      </a:r>
                      <a:endParaRPr kumimoji="0" lang="zh-CN" altLang="en-US" sz="1800" b="1" i="0" u="none" strike="noStrike" cap="none" normalizeH="0" baseline="0">
                        <a:ln>
                          <a:noFill/>
                        </a:ln>
                        <a:solidFill>
                          <a:srgbClr val="FFFFFF"/>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Calibri" pitchFamily="34" charset="0"/>
                          <a:ea typeface="宋体" pitchFamily="2" charset="-122"/>
                        </a:rPr>
                        <a:t>0.4</a:t>
                      </a:r>
                      <a:endParaRPr kumimoji="0" lang="zh-CN" altLang="en-US" sz="1800" b="1" i="0" u="none" strike="noStrike" cap="none" normalizeH="0" baseline="0">
                        <a:ln>
                          <a:noFill/>
                        </a:ln>
                        <a:solidFill>
                          <a:srgbClr val="FFFFFF"/>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Calibri" pitchFamily="34" charset="0"/>
                          <a:ea typeface="宋体" pitchFamily="2" charset="-122"/>
                        </a:rPr>
                        <a:t>0.6</a:t>
                      </a:r>
                      <a:endParaRPr kumimoji="0" lang="zh-CN" altLang="en-US" sz="1800" b="1" i="0" u="none" strike="noStrike" cap="none" normalizeH="0" baseline="0">
                        <a:ln>
                          <a:noFill/>
                        </a:ln>
                        <a:solidFill>
                          <a:srgbClr val="FFFFFF"/>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Calibri" pitchFamily="34" charset="0"/>
                          <a:ea typeface="宋体" pitchFamily="2" charset="-122"/>
                        </a:rPr>
                        <a:t>1.0</a:t>
                      </a:r>
                      <a:endParaRPr kumimoji="0" lang="zh-CN" altLang="en-US" sz="1800" b="1" i="0" u="none" strike="noStrike" cap="none" normalizeH="0" baseline="0">
                        <a:ln>
                          <a:noFill/>
                        </a:ln>
                        <a:solidFill>
                          <a:srgbClr val="FFFFFF"/>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Calibri" pitchFamily="34" charset="0"/>
                          <a:ea typeface="宋体" pitchFamily="2" charset="-122"/>
                        </a:rPr>
                        <a:t>1.2</a:t>
                      </a:r>
                      <a:endParaRPr kumimoji="0" lang="zh-CN" altLang="en-US" sz="1800" b="1" i="0" u="none" strike="noStrike" cap="none" normalizeH="0" baseline="0">
                        <a:ln>
                          <a:noFill/>
                        </a:ln>
                        <a:solidFill>
                          <a:srgbClr val="FFFFFF"/>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Calibri" pitchFamily="34" charset="0"/>
                          <a:ea typeface="宋体" pitchFamily="2" charset="-122"/>
                        </a:rPr>
                        <a:t>1.3</a:t>
                      </a:r>
                      <a:endParaRPr kumimoji="0" lang="zh-CN" altLang="en-US" sz="1800" b="1" i="0" u="none" strike="noStrike" cap="none" normalizeH="0" baseline="0">
                        <a:ln>
                          <a:noFill/>
                        </a:ln>
                        <a:solidFill>
                          <a:srgbClr val="FFFFFF"/>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Calibri" pitchFamily="34" charset="0"/>
                          <a:ea typeface="宋体" pitchFamily="2" charset="-122"/>
                        </a:rPr>
                        <a:t>1.6</a:t>
                      </a:r>
                      <a:endParaRPr kumimoji="0" lang="zh-CN" altLang="en-US" sz="1800" b="1" i="0" u="none" strike="noStrike" cap="none" normalizeH="0" baseline="0">
                        <a:ln>
                          <a:noFill/>
                        </a:ln>
                        <a:solidFill>
                          <a:srgbClr val="FFFFFF"/>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899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extLst>
                  <a:ext uri="{0D108BD9-81ED-4DB2-BD59-A6C34878D82A}">
                    <a16:rowId xmlns:a16="http://schemas.microsoft.com/office/drawing/2014/main" val="10001"/>
                  </a:ext>
                </a:extLst>
              </a:tr>
              <a:tr h="390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-0.09%</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-0.16%</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-0.36%</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-1.0%</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-1.44%</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-1.96%</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-2.56%</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extLst>
                  <a:ext uri="{0D108BD9-81ED-4DB2-BD59-A6C34878D82A}">
                    <a16:rowId xmlns:a16="http://schemas.microsoft.com/office/drawing/2014/main" val="10002"/>
                  </a:ext>
                </a:extLst>
              </a:tr>
              <a:tr h="38899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-0.91%</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-0.84%</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-0.64%</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0%</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0.44%</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1D528D"/>
                          </a:solidFill>
                          <a:effectLst/>
                          <a:latin typeface="Calibri" pitchFamily="34" charset="0"/>
                          <a:ea typeface="宋体" pitchFamily="2" charset="-122"/>
                        </a:rPr>
                        <a:t>0.96%</a:t>
                      </a:r>
                      <a:endParaRPr kumimoji="0" lang="zh-CN" altLang="en-US" sz="1800" b="0" i="0" u="none" strike="noStrike" cap="none" normalizeH="0" baseline="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1D528D"/>
                          </a:solidFill>
                          <a:effectLst/>
                          <a:latin typeface="Calibri" pitchFamily="34" charset="0"/>
                          <a:ea typeface="宋体" pitchFamily="2" charset="-122"/>
                        </a:rPr>
                        <a:t>1.56%</a:t>
                      </a:r>
                      <a:endParaRPr kumimoji="0" lang="zh-CN" altLang="en-US" sz="1800" b="0" i="0" u="none" strike="noStrike" cap="none" normalizeH="0" baseline="0" dirty="0">
                        <a:ln>
                          <a:noFill/>
                        </a:ln>
                        <a:solidFill>
                          <a:srgbClr val="1D528D"/>
                        </a:solidFill>
                        <a:effectLst/>
                        <a:latin typeface="Calibri" pitchFamily="34" charset="0"/>
                        <a:ea typeface="宋体" pitchFamily="2" charset="-122"/>
                      </a:endParaRPr>
                    </a:p>
                  </a:txBody>
                  <a:tcPr marT="45727" marB="45727"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extLst>
                  <a:ext uri="{0D108BD9-81ED-4DB2-BD59-A6C34878D82A}">
                    <a16:rowId xmlns:a16="http://schemas.microsoft.com/office/drawing/2014/main" val="10003"/>
                  </a:ext>
                </a:extLst>
              </a:tr>
            </a:tbl>
          </a:graphicData>
        </a:graphic>
      </p:graphicFrame>
      <p:grpSp>
        <p:nvGrpSpPr>
          <p:cNvPr id="2" name="组合 20">
            <a:extLst>
              <a:ext uri="{FF2B5EF4-FFF2-40B4-BE49-F238E27FC236}">
                <a16:creationId xmlns:a16="http://schemas.microsoft.com/office/drawing/2014/main" id="{5759352D-3A6E-48D8-9FCB-3B51794AC511}"/>
              </a:ext>
            </a:extLst>
          </p:cNvPr>
          <p:cNvGrpSpPr>
            <a:grpSpLocks/>
          </p:cNvGrpSpPr>
          <p:nvPr/>
        </p:nvGrpSpPr>
        <p:grpSpPr bwMode="auto">
          <a:xfrm>
            <a:off x="803275" y="2343150"/>
            <a:ext cx="917575" cy="2138363"/>
            <a:chOff x="953596" y="3284984"/>
            <a:chExt cx="918104" cy="2376041"/>
          </a:xfrm>
        </p:grpSpPr>
        <p:cxnSp>
          <p:nvCxnSpPr>
            <p:cNvPr id="14392" name="直接连接符 12">
              <a:extLst>
                <a:ext uri="{FF2B5EF4-FFF2-40B4-BE49-F238E27FC236}">
                  <a16:creationId xmlns:a16="http://schemas.microsoft.com/office/drawing/2014/main" id="{3706DDD3-B1F0-4CCD-9D83-3A17EE2313E6}"/>
                </a:ext>
              </a:extLst>
            </p:cNvPr>
            <p:cNvCxnSpPr>
              <a:cxnSpLocks noChangeShapeType="1"/>
            </p:cNvCxnSpPr>
            <p:nvPr/>
          </p:nvCxnSpPr>
          <p:spPr bwMode="auto">
            <a:xfrm>
              <a:off x="953596" y="3284984"/>
              <a:ext cx="918104" cy="936104"/>
            </a:xfrm>
            <a:prstGeom prst="line">
              <a:avLst/>
            </a:prstGeom>
            <a:noFill/>
            <a:ln w="28575" algn="ctr">
              <a:solidFill>
                <a:schemeClr val="bg1"/>
              </a:solidFill>
              <a:round/>
              <a:headEnd/>
              <a:tailEnd/>
            </a:ln>
            <a:extLst>
              <a:ext uri="{909E8E84-426E-40DD-AFC4-6F175D3DCCD1}">
                <a14:hiddenFill xmlns:a14="http://schemas.microsoft.com/office/drawing/2010/main">
                  <a:noFill/>
                </a14:hiddenFill>
              </a:ext>
            </a:extLst>
          </p:spPr>
        </p:cxnSp>
        <p:grpSp>
          <p:nvGrpSpPr>
            <p:cNvPr id="14393" name="组合 19">
              <a:extLst>
                <a:ext uri="{FF2B5EF4-FFF2-40B4-BE49-F238E27FC236}">
                  <a16:creationId xmlns:a16="http://schemas.microsoft.com/office/drawing/2014/main" id="{47D4EC3A-42AA-4457-8BB5-38980BBC2448}"/>
                </a:ext>
              </a:extLst>
            </p:cNvPr>
            <p:cNvGrpSpPr>
              <a:grpSpLocks/>
            </p:cNvGrpSpPr>
            <p:nvPr/>
          </p:nvGrpSpPr>
          <p:grpSpPr bwMode="auto">
            <a:xfrm>
              <a:off x="1036613" y="4329100"/>
              <a:ext cx="727075" cy="1331925"/>
              <a:chOff x="1036613" y="4329100"/>
              <a:chExt cx="727075" cy="1331925"/>
            </a:xfrm>
          </p:grpSpPr>
          <p:graphicFrame>
            <p:nvGraphicFramePr>
              <p:cNvPr id="14394" name="Object 3">
                <a:extLst>
                  <a:ext uri="{FF2B5EF4-FFF2-40B4-BE49-F238E27FC236}">
                    <a16:creationId xmlns:a16="http://schemas.microsoft.com/office/drawing/2014/main" id="{7364D6FC-1CDE-41E5-8EF3-00FC201389C2}"/>
                  </a:ext>
                </a:extLst>
              </p:cNvPr>
              <p:cNvGraphicFramePr>
                <a:graphicFrameLocks noChangeAspect="1"/>
              </p:cNvGraphicFramePr>
              <p:nvPr/>
            </p:nvGraphicFramePr>
            <p:xfrm>
              <a:off x="1111291" y="4329100"/>
              <a:ext cx="591069" cy="385766"/>
            </p:xfrm>
            <a:graphic>
              <a:graphicData uri="http://schemas.openxmlformats.org/presentationml/2006/ole">
                <mc:AlternateContent xmlns:mc="http://schemas.openxmlformats.org/markup-compatibility/2006">
                  <mc:Choice xmlns:v="urn:schemas-microsoft-com:vml" Requires="v">
                    <p:oleObj spid="_x0000_s14517" name="Equation" r:id="rId3" imgW="330057" imgH="215806" progId="Equation.DSMT4">
                      <p:embed/>
                    </p:oleObj>
                  </mc:Choice>
                  <mc:Fallback>
                    <p:oleObj name="Equation" r:id="rId3" imgW="330057" imgH="215806"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91" y="4329100"/>
                            <a:ext cx="591069" cy="38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4395" name="Object 4">
                <a:extLst>
                  <a:ext uri="{FF2B5EF4-FFF2-40B4-BE49-F238E27FC236}">
                    <a16:creationId xmlns:a16="http://schemas.microsoft.com/office/drawing/2014/main" id="{9EB373C3-3F7A-4CCB-A9BB-7E0DD167F886}"/>
                  </a:ext>
                </a:extLst>
              </p:cNvPr>
              <p:cNvGraphicFramePr>
                <a:graphicFrameLocks noChangeAspect="1"/>
              </p:cNvGraphicFramePr>
              <p:nvPr/>
            </p:nvGraphicFramePr>
            <p:xfrm>
              <a:off x="1036613" y="4807433"/>
              <a:ext cx="727075" cy="385763"/>
            </p:xfrm>
            <a:graphic>
              <a:graphicData uri="http://schemas.openxmlformats.org/presentationml/2006/ole">
                <mc:AlternateContent xmlns:mc="http://schemas.openxmlformats.org/markup-compatibility/2006">
                  <mc:Choice xmlns:v="urn:schemas-microsoft-com:vml" Requires="v">
                    <p:oleObj spid="_x0000_s14518" name="Equation" r:id="rId5" imgW="406048" imgH="215713" progId="Equation.DSMT4">
                      <p:embed/>
                    </p:oleObj>
                  </mc:Choice>
                  <mc:Fallback>
                    <p:oleObj name="Equation" r:id="rId5" imgW="406048" imgH="215713"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613" y="4807433"/>
                            <a:ext cx="7270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4396" name="Object 5">
                <a:extLst>
                  <a:ext uri="{FF2B5EF4-FFF2-40B4-BE49-F238E27FC236}">
                    <a16:creationId xmlns:a16="http://schemas.microsoft.com/office/drawing/2014/main" id="{D96F7973-0088-4C68-A6AF-D83A19906B56}"/>
                  </a:ext>
                </a:extLst>
              </p:cNvPr>
              <p:cNvGraphicFramePr>
                <a:graphicFrameLocks noChangeAspect="1"/>
              </p:cNvGraphicFramePr>
              <p:nvPr/>
            </p:nvGraphicFramePr>
            <p:xfrm>
              <a:off x="1058863" y="5275263"/>
              <a:ext cx="682625" cy="385762"/>
            </p:xfrm>
            <a:graphic>
              <a:graphicData uri="http://schemas.openxmlformats.org/presentationml/2006/ole">
                <mc:AlternateContent xmlns:mc="http://schemas.openxmlformats.org/markup-compatibility/2006">
                  <mc:Choice xmlns:v="urn:schemas-microsoft-com:vml" Requires="v">
                    <p:oleObj spid="_x0000_s14519" name="Equation" r:id="rId7" imgW="380835" imgH="215806" progId="Equation.DSMT4">
                      <p:embed/>
                    </p:oleObj>
                  </mc:Choice>
                  <mc:Fallback>
                    <p:oleObj name="Equation" r:id="rId7" imgW="380835" imgH="215806"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863" y="5275263"/>
                            <a:ext cx="6826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pSp>
      </p:grpSp>
      <p:sp>
        <p:nvSpPr>
          <p:cNvPr id="22" name="Text Box 6">
            <a:extLst>
              <a:ext uri="{FF2B5EF4-FFF2-40B4-BE49-F238E27FC236}">
                <a16:creationId xmlns:a16="http://schemas.microsoft.com/office/drawing/2014/main" id="{25FC2F18-0100-4A3F-8B0D-1640B362164E}"/>
              </a:ext>
            </a:extLst>
          </p:cNvPr>
          <p:cNvSpPr txBox="1">
            <a:spLocks noChangeArrowheads="1"/>
          </p:cNvSpPr>
          <p:nvPr/>
        </p:nvSpPr>
        <p:spPr bwMode="auto">
          <a:xfrm>
            <a:off x="611188" y="4432300"/>
            <a:ext cx="7920037" cy="234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
                <a:srgbClr val="C00000"/>
              </a:buClr>
              <a:buSzPct val="80000"/>
              <a:buFont typeface="Wingdings" panose="05000000000000000000" pitchFamily="2" charset="2"/>
              <a:buChar char="p"/>
            </a:pP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&lt;0.3</a:t>
            </a:r>
            <a:r>
              <a:rPr kumimoji="1" lang="zh-CN" altLang="en-US"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时忽略压缩性影响（不可压）；</a:t>
            </a:r>
            <a:endParaRPr kumimoji="1" lang="en-US" altLang="zh-CN" b="1" dirty="0">
              <a:solidFill>
                <a:srgbClr val="5D4500"/>
              </a:solidFill>
              <a:latin typeface="华文中宋" panose="02010600040101010101" pitchFamily="2" charset="-122"/>
              <a:ea typeface="华文中宋" panose="02010600040101010101" pitchFamily="2" charset="-122"/>
              <a:sym typeface="Symbol" panose="05050102010706020507" pitchFamily="18" charset="2"/>
            </a:endParaRPr>
          </a:p>
          <a:p>
            <a:pPr eaLnBrk="1" hangingPunct="1">
              <a:lnSpc>
                <a:spcPct val="150000"/>
              </a:lnSpc>
              <a:spcBef>
                <a:spcPct val="0"/>
              </a:spcBef>
              <a:buClr>
                <a:srgbClr val="C00000"/>
              </a:buClr>
              <a:buSzPct val="80000"/>
              <a:buFont typeface="Wingdings" panose="05000000000000000000" pitchFamily="2" charset="2"/>
              <a:buChar char="p"/>
            </a:pPr>
            <a:r>
              <a:rPr kumimoji="1" lang="en-US" altLang="zh-CN"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0.3&lt;</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&lt;1</a:t>
            </a:r>
            <a:r>
              <a:rPr kumimoji="1" lang="zh-CN" altLang="en-US"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时，密度相对变化率小于速度相对变化率；</a:t>
            </a:r>
            <a:endParaRPr kumimoji="1" lang="en-US" altLang="zh-CN" b="1" dirty="0">
              <a:solidFill>
                <a:srgbClr val="5D4500"/>
              </a:solidFill>
              <a:latin typeface="华文中宋" panose="02010600040101010101" pitchFamily="2" charset="-122"/>
              <a:ea typeface="华文中宋" panose="02010600040101010101" pitchFamily="2" charset="-122"/>
              <a:sym typeface="Symbol" panose="05050102010706020507" pitchFamily="18" charset="2"/>
            </a:endParaRPr>
          </a:p>
          <a:p>
            <a:pPr eaLnBrk="1" hangingPunct="1">
              <a:lnSpc>
                <a:spcPct val="150000"/>
              </a:lnSpc>
              <a:spcBef>
                <a:spcPct val="0"/>
              </a:spcBef>
              <a:buClr>
                <a:srgbClr val="C00000"/>
              </a:buClr>
              <a:buSzPct val="80000"/>
              <a:buFont typeface="Wingdings" panose="05000000000000000000" pitchFamily="2" charset="2"/>
              <a:buChar char="p"/>
            </a:pP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&gt;1</a:t>
            </a:r>
            <a:r>
              <a:rPr kumimoji="1" lang="zh-CN" altLang="en-US"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时，密度相对变化率大于速度相对变化率；</a:t>
            </a:r>
          </a:p>
          <a:p>
            <a:pPr eaLnBrk="1" hangingPunct="1">
              <a:lnSpc>
                <a:spcPct val="150000"/>
              </a:lnSpc>
              <a:spcBef>
                <a:spcPct val="0"/>
              </a:spcBef>
              <a:buClr>
                <a:srgbClr val="C00000"/>
              </a:buClr>
              <a:buSzPct val="80000"/>
              <a:buFont typeface="Wingdings" panose="05000000000000000000" pitchFamily="2" charset="2"/>
              <a:buChar char="p"/>
            </a:pP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&lt;1</a:t>
            </a:r>
            <a:r>
              <a:rPr kumimoji="1" lang="zh-CN" altLang="en-US"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时，</a:t>
            </a:r>
            <a:r>
              <a:rPr kumimoji="1" lang="zh-CN" altLang="en-US" b="1" dirty="0">
                <a:solidFill>
                  <a:srgbClr val="FF0000"/>
                </a:solidFill>
                <a:latin typeface="华文中宋" panose="02010600040101010101" pitchFamily="2" charset="-122"/>
                <a:ea typeface="华文中宋" panose="02010600040101010101" pitchFamily="2" charset="-122"/>
                <a:sym typeface="Symbol" panose="05050102010706020507" pitchFamily="18" charset="2"/>
              </a:rPr>
              <a:t>面积收缩</a:t>
            </a:r>
            <a:r>
              <a:rPr kumimoji="1" lang="zh-CN" altLang="en-US"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才能加速；</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&gt;1</a:t>
            </a:r>
            <a:r>
              <a:rPr kumimoji="1" lang="zh-CN" altLang="en-US"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时，</a:t>
            </a:r>
            <a:r>
              <a:rPr kumimoji="1" lang="zh-CN" altLang="en-US" b="1" dirty="0">
                <a:solidFill>
                  <a:srgbClr val="FF0000"/>
                </a:solidFill>
                <a:latin typeface="华文中宋" panose="02010600040101010101" pitchFamily="2" charset="-122"/>
                <a:ea typeface="华文中宋" panose="02010600040101010101" pitchFamily="2" charset="-122"/>
                <a:sym typeface="Symbol" panose="05050102010706020507" pitchFamily="18" charset="2"/>
              </a:rPr>
              <a:t>面积扩张</a:t>
            </a:r>
            <a:r>
              <a:rPr kumimoji="1" lang="zh-CN" altLang="en-US"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才能加速。</a:t>
            </a:r>
          </a:p>
          <a:p>
            <a:pPr eaLnBrk="1" hangingPunct="1">
              <a:lnSpc>
                <a:spcPct val="150000"/>
              </a:lnSpc>
              <a:spcBef>
                <a:spcPct val="0"/>
              </a:spcBef>
              <a:buClr>
                <a:srgbClr val="C00000"/>
              </a:buClr>
              <a:buSzPct val="80000"/>
              <a:buFont typeface="Wingdings" panose="05000000000000000000" pitchFamily="2" charset="2"/>
              <a:buChar char="p"/>
            </a:pPr>
            <a:endParaRPr kumimoji="1" lang="zh-CN" altLang="en-US" b="1" dirty="0">
              <a:solidFill>
                <a:srgbClr val="5D4500"/>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14391" name="灯片编号占位符 15">
            <a:extLst>
              <a:ext uri="{FF2B5EF4-FFF2-40B4-BE49-F238E27FC236}">
                <a16:creationId xmlns:a16="http://schemas.microsoft.com/office/drawing/2014/main" id="{31DAA115-A404-4F74-B1D0-7E320EB6FD81}"/>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59B9ECA2-8FBE-41CD-8A74-44793DF14D2F}" type="slidenum">
              <a:rPr lang="en-US" altLang="zh-CN" sz="2800"/>
              <a:pPr algn="r">
                <a:spcBef>
                  <a:spcPct val="0"/>
                </a:spcBef>
                <a:buClrTx/>
                <a:buSzTx/>
                <a:buFontTx/>
                <a:buNone/>
              </a:pPr>
              <a:t>11</a:t>
            </a:fld>
            <a:endParaRPr lang="en-US" altLang="zh-CN" sz="2800"/>
          </a:p>
        </p:txBody>
      </p:sp>
      <p:graphicFrame>
        <p:nvGraphicFramePr>
          <p:cNvPr id="15" name="Object 8">
            <a:extLst>
              <a:ext uri="{FF2B5EF4-FFF2-40B4-BE49-F238E27FC236}">
                <a16:creationId xmlns:a16="http://schemas.microsoft.com/office/drawing/2014/main" id="{A937F7B1-0322-40B9-B2A6-AEA5036D819B}"/>
              </a:ext>
            </a:extLst>
          </p:cNvPr>
          <p:cNvGraphicFramePr>
            <a:graphicFrameLocks noChangeAspect="1"/>
          </p:cNvGraphicFramePr>
          <p:nvPr>
            <p:extLst>
              <p:ext uri="{D42A27DB-BD31-4B8C-83A1-F6EECF244321}">
                <p14:modId xmlns:p14="http://schemas.microsoft.com/office/powerpoint/2010/main" val="3717964048"/>
              </p:ext>
            </p:extLst>
          </p:nvPr>
        </p:nvGraphicFramePr>
        <p:xfrm>
          <a:off x="5353050" y="1691435"/>
          <a:ext cx="1236593" cy="500835"/>
        </p:xfrm>
        <a:graphic>
          <a:graphicData uri="http://schemas.openxmlformats.org/presentationml/2006/ole">
            <mc:AlternateContent xmlns:mc="http://schemas.openxmlformats.org/markup-compatibility/2006">
              <mc:Choice xmlns:v="urn:schemas-microsoft-com:vml" Requires="v">
                <p:oleObj spid="_x0000_s14520" name="Equation" r:id="rId9" imgW="1117115" imgH="444307" progId="Equation.DSMT4">
                  <p:embed/>
                </p:oleObj>
              </mc:Choice>
              <mc:Fallback>
                <p:oleObj name="Equation" r:id="rId9" imgW="1117115" imgH="444307" progId="Equation.DSMT4">
                  <p:embed/>
                  <p:pic>
                    <p:nvPicPr>
                      <p:cNvPr id="13328" name="Object 8">
                        <a:extLst>
                          <a:ext uri="{FF2B5EF4-FFF2-40B4-BE49-F238E27FC236}">
                            <a16:creationId xmlns:a16="http://schemas.microsoft.com/office/drawing/2014/main" id="{0F0988D0-D83E-44C6-BDEC-2A5F4EE4F3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3050" y="1691435"/>
                        <a:ext cx="1236593" cy="500835"/>
                      </a:xfrm>
                      <a:prstGeom prst="rect">
                        <a:avLst/>
                      </a:prstGeom>
                      <a:noFill/>
                      <a:ln>
                        <a:solidFill>
                          <a:srgbClr val="FF5050"/>
                        </a:solidFill>
                      </a:ln>
                    </p:spPr>
                  </p:pic>
                </p:oleObj>
              </mc:Fallback>
            </mc:AlternateContent>
          </a:graphicData>
        </a:graphic>
      </p:graphicFrame>
      <p:graphicFrame>
        <p:nvGraphicFramePr>
          <p:cNvPr id="16" name="Object 11">
            <a:extLst>
              <a:ext uri="{FF2B5EF4-FFF2-40B4-BE49-F238E27FC236}">
                <a16:creationId xmlns:a16="http://schemas.microsoft.com/office/drawing/2014/main" id="{539F08F8-156B-461F-8315-94645502DEF2}"/>
              </a:ext>
            </a:extLst>
          </p:cNvPr>
          <p:cNvGraphicFramePr>
            <a:graphicFrameLocks noChangeAspect="1"/>
          </p:cNvGraphicFramePr>
          <p:nvPr>
            <p:extLst>
              <p:ext uri="{D42A27DB-BD31-4B8C-83A1-F6EECF244321}">
                <p14:modId xmlns:p14="http://schemas.microsoft.com/office/powerpoint/2010/main" val="1015086389"/>
              </p:ext>
            </p:extLst>
          </p:nvPr>
        </p:nvGraphicFramePr>
        <p:xfrm>
          <a:off x="6835964" y="1675151"/>
          <a:ext cx="1450527" cy="498474"/>
        </p:xfrm>
        <a:graphic>
          <a:graphicData uri="http://schemas.openxmlformats.org/presentationml/2006/ole">
            <mc:AlternateContent xmlns:mc="http://schemas.openxmlformats.org/markup-compatibility/2006">
              <mc:Choice xmlns:v="urn:schemas-microsoft-com:vml" Requires="v">
                <p:oleObj spid="_x0000_s14521" name="Equation" r:id="rId11" imgW="1167893" imgH="393529" progId="Equation.DSMT4">
                  <p:embed/>
                </p:oleObj>
              </mc:Choice>
              <mc:Fallback>
                <p:oleObj name="Equation" r:id="rId11" imgW="1167893" imgH="393529" progId="Equation.DSMT4">
                  <p:embed/>
                  <p:pic>
                    <p:nvPicPr>
                      <p:cNvPr id="13331" name="Object 11">
                        <a:extLst>
                          <a:ext uri="{FF2B5EF4-FFF2-40B4-BE49-F238E27FC236}">
                            <a16:creationId xmlns:a16="http://schemas.microsoft.com/office/drawing/2014/main" id="{48D7A873-8DC9-4E80-8CDD-46601C06E1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5964" y="1675151"/>
                        <a:ext cx="1450527" cy="498474"/>
                      </a:xfrm>
                      <a:prstGeom prst="rect">
                        <a:avLst/>
                      </a:prstGeom>
                      <a:noFill/>
                      <a:ln>
                        <a:solidFill>
                          <a:srgbClr val="FF5050"/>
                        </a:solidFill>
                      </a:ln>
                    </p:spPr>
                  </p:pic>
                </p:oleObj>
              </mc:Fallback>
            </mc:AlternateContent>
          </a:graphicData>
        </a:graphic>
      </p:graphicFrame>
      <p:graphicFrame>
        <p:nvGraphicFramePr>
          <p:cNvPr id="17" name="Object 8">
            <a:extLst>
              <a:ext uri="{FF2B5EF4-FFF2-40B4-BE49-F238E27FC236}">
                <a16:creationId xmlns:a16="http://schemas.microsoft.com/office/drawing/2014/main" id="{70FCD6D1-23E7-484C-BDE9-754FAFFEFEAC}"/>
              </a:ext>
            </a:extLst>
          </p:cNvPr>
          <p:cNvGraphicFramePr>
            <a:graphicFrameLocks noChangeAspect="1"/>
          </p:cNvGraphicFramePr>
          <p:nvPr>
            <p:extLst>
              <p:ext uri="{D42A27DB-BD31-4B8C-83A1-F6EECF244321}">
                <p14:modId xmlns:p14="http://schemas.microsoft.com/office/powerpoint/2010/main" val="555220145"/>
              </p:ext>
            </p:extLst>
          </p:nvPr>
        </p:nvGraphicFramePr>
        <p:xfrm>
          <a:off x="7215187" y="888544"/>
          <a:ext cx="1068388" cy="471488"/>
        </p:xfrm>
        <a:graphic>
          <a:graphicData uri="http://schemas.openxmlformats.org/presentationml/2006/ole">
            <mc:AlternateContent xmlns:mc="http://schemas.openxmlformats.org/markup-compatibility/2006">
              <mc:Choice xmlns:v="urn:schemas-microsoft-com:vml" Requires="v">
                <p:oleObj spid="_x0000_s14522" name="Equation" r:id="rId13" imgW="965160" imgH="419040" progId="Equation.DSMT4">
                  <p:embed/>
                </p:oleObj>
              </mc:Choice>
              <mc:Fallback>
                <p:oleObj name="Equation" r:id="rId13" imgW="965160" imgH="419040" progId="Equation.DSMT4">
                  <p:embed/>
                  <p:pic>
                    <p:nvPicPr>
                      <p:cNvPr id="15" name="Object 8">
                        <a:extLst>
                          <a:ext uri="{FF2B5EF4-FFF2-40B4-BE49-F238E27FC236}">
                            <a16:creationId xmlns:a16="http://schemas.microsoft.com/office/drawing/2014/main" id="{A937F7B1-0322-40B9-B2A6-AEA5036D819B}"/>
                          </a:ext>
                        </a:extLst>
                      </p:cNvPr>
                      <p:cNvPicPr>
                        <a:picLocks noChangeAspect="1" noChangeArrowheads="1"/>
                      </p:cNvPicPr>
                      <p:nvPr/>
                    </p:nvPicPr>
                    <p:blipFill>
                      <a:blip r:embed="rId14"/>
                      <a:srcRect/>
                      <a:stretch>
                        <a:fillRect/>
                      </a:stretch>
                    </p:blipFill>
                    <p:spPr bwMode="auto">
                      <a:xfrm>
                        <a:off x="7215187" y="888544"/>
                        <a:ext cx="1068388" cy="471488"/>
                      </a:xfrm>
                      <a:prstGeom prst="rect">
                        <a:avLst/>
                      </a:prstGeom>
                      <a:solidFill>
                        <a:srgbClr val="FFC000"/>
                      </a:solidFill>
                      <a:ln>
                        <a:solidFill>
                          <a:srgbClr val="FF5050"/>
                        </a:solid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183"/>
                                        </p:tgtEl>
                                        <p:attrNameLst>
                                          <p:attrName>style.visibility</p:attrName>
                                        </p:attrNameLst>
                                      </p:cBhvr>
                                      <p:to>
                                        <p:strVal val="visible"/>
                                      </p:to>
                                    </p:set>
                                    <p:animEffect transition="in" filter="blinds(horizontal)">
                                      <p:cBhvr>
                                        <p:cTn id="25" dur="500"/>
                                        <p:tgtEl>
                                          <p:spTgt spid="5183"/>
                                        </p:tgtEl>
                                      </p:cBhvr>
                                    </p:animEffect>
                                  </p:childTnLst>
                                </p:cTn>
                              </p:par>
                              <p:par>
                                <p:cTn id="26" presetID="3" presetClass="entr" presetSubtype="1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blinds(horizontal)">
                                      <p:cBhvr>
                                        <p:cTn id="33" dur="500"/>
                                        <p:tgtEl>
                                          <p:spTgt spid="22">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22">
                                            <p:txEl>
                                              <p:pRg st="1" end="1"/>
                                            </p:txEl>
                                          </p:spTgt>
                                        </p:tgtEl>
                                        <p:attrNameLst>
                                          <p:attrName>style.visibility</p:attrName>
                                        </p:attrNameLst>
                                      </p:cBhvr>
                                      <p:to>
                                        <p:strVal val="visible"/>
                                      </p:to>
                                    </p:set>
                                    <p:animEffect transition="in" filter="blinds(horizontal)">
                                      <p:cBhvr>
                                        <p:cTn id="38" dur="500"/>
                                        <p:tgtEl>
                                          <p:spTgt spid="22">
                                            <p:txEl>
                                              <p:pRg st="1" end="1"/>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22">
                                            <p:txEl>
                                              <p:pRg st="2" end="2"/>
                                            </p:txEl>
                                          </p:spTgt>
                                        </p:tgtEl>
                                        <p:attrNameLst>
                                          <p:attrName>style.visibility</p:attrName>
                                        </p:attrNameLst>
                                      </p:cBhvr>
                                      <p:to>
                                        <p:strVal val="visible"/>
                                      </p:to>
                                    </p:set>
                                    <p:animEffect transition="in" filter="blinds(horizontal)">
                                      <p:cBhvr>
                                        <p:cTn id="43" dur="500"/>
                                        <p:tgtEl>
                                          <p:spTgt spid="22">
                                            <p:txEl>
                                              <p:pRg st="2" end="2"/>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22">
                                            <p:txEl>
                                              <p:pRg st="3" end="3"/>
                                            </p:txEl>
                                          </p:spTgt>
                                        </p:tgtEl>
                                        <p:attrNameLst>
                                          <p:attrName>style.visibility</p:attrName>
                                        </p:attrNameLst>
                                      </p:cBhvr>
                                      <p:to>
                                        <p:strVal val="visible"/>
                                      </p:to>
                                    </p:set>
                                    <p:animEffect transition="in" filter="blinds(horizontal)">
                                      <p:cBhvr>
                                        <p:cTn id="48"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040A3E1C-95C8-444A-9415-0ADE57854773}"/>
              </a:ext>
            </a:extLst>
          </p:cNvPr>
          <p:cNvSpPr>
            <a:spLocks noGrp="1"/>
          </p:cNvSpPr>
          <p:nvPr>
            <p:ph type="title"/>
          </p:nvPr>
        </p:nvSpPr>
        <p:spPr/>
        <p:txBody>
          <a:bodyPr/>
          <a:lstStyle/>
          <a:p>
            <a:r>
              <a:rPr lang="zh-CN" altLang="en-US" sz="2800"/>
              <a:t>第五章 一维定常可压缩管内流动</a:t>
            </a:r>
          </a:p>
        </p:txBody>
      </p:sp>
      <p:sp>
        <p:nvSpPr>
          <p:cNvPr id="4" name="AutoShape 8">
            <a:hlinkClick r:id="" action="ppaction://noaction" highlightClick="1"/>
            <a:extLst>
              <a:ext uri="{FF2B5EF4-FFF2-40B4-BE49-F238E27FC236}">
                <a16:creationId xmlns:a16="http://schemas.microsoft.com/office/drawing/2014/main" id="{16530353-6F08-4FA6-9303-490C02FF8298}"/>
              </a:ext>
            </a:extLst>
          </p:cNvPr>
          <p:cNvSpPr>
            <a:spLocks noChangeArrowheads="1"/>
          </p:cNvSpPr>
          <p:nvPr/>
        </p:nvSpPr>
        <p:spPr bwMode="auto">
          <a:xfrm>
            <a:off x="973588" y="2427262"/>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ea typeface="华文楷体" pitchFamily="2" charset="-122"/>
              </a:rPr>
              <a:t>§5-2 </a:t>
            </a:r>
            <a:r>
              <a:rPr lang="zh-CN" altLang="en-US" sz="2400" b="1" kern="0" dirty="0">
                <a:ea typeface="华文楷体" pitchFamily="2" charset="-122"/>
              </a:rPr>
              <a:t>收缩喷管</a:t>
            </a:r>
          </a:p>
        </p:txBody>
      </p:sp>
      <p:sp>
        <p:nvSpPr>
          <p:cNvPr id="5" name="AutoShape 9">
            <a:hlinkClick r:id="" action="ppaction://noaction" highlightClick="1"/>
            <a:extLst>
              <a:ext uri="{FF2B5EF4-FFF2-40B4-BE49-F238E27FC236}">
                <a16:creationId xmlns:a16="http://schemas.microsoft.com/office/drawing/2014/main" id="{EB3D1794-A363-41C4-9137-D1E9A960E58A}"/>
              </a:ext>
            </a:extLst>
          </p:cNvPr>
          <p:cNvSpPr>
            <a:spLocks noChangeArrowheads="1"/>
          </p:cNvSpPr>
          <p:nvPr/>
        </p:nvSpPr>
        <p:spPr bwMode="auto">
          <a:xfrm>
            <a:off x="973588" y="3626036"/>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§5-3 </a:t>
            </a:r>
            <a:r>
              <a:rPr lang="zh-CN" altLang="en-US" sz="2400" b="1" kern="0" dirty="0">
                <a:solidFill>
                  <a:schemeClr val="tx1">
                    <a:lumMod val="40000"/>
                    <a:lumOff val="60000"/>
                  </a:schemeClr>
                </a:solidFill>
                <a:ea typeface="华文楷体" pitchFamily="2" charset="-122"/>
              </a:rPr>
              <a:t>拉伐尔喷管</a:t>
            </a:r>
          </a:p>
        </p:txBody>
      </p:sp>
      <p:sp>
        <p:nvSpPr>
          <p:cNvPr id="8" name="AutoShape 8">
            <a:hlinkClick r:id="" action="ppaction://noaction" highlightClick="1"/>
            <a:extLst>
              <a:ext uri="{FF2B5EF4-FFF2-40B4-BE49-F238E27FC236}">
                <a16:creationId xmlns:a16="http://schemas.microsoft.com/office/drawing/2014/main" id="{542A4BAD-F334-4266-BFF1-236378B49384}"/>
              </a:ext>
            </a:extLst>
          </p:cNvPr>
          <p:cNvSpPr>
            <a:spLocks noChangeArrowheads="1"/>
          </p:cNvSpPr>
          <p:nvPr/>
        </p:nvSpPr>
        <p:spPr bwMode="auto">
          <a:xfrm>
            <a:off x="973588" y="126484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§5-1 </a:t>
            </a:r>
            <a:r>
              <a:rPr lang="zh-CN" altLang="en-US" sz="2400" b="1" kern="0" dirty="0">
                <a:solidFill>
                  <a:schemeClr val="tx1">
                    <a:lumMod val="40000"/>
                    <a:lumOff val="60000"/>
                  </a:schemeClr>
                </a:solidFill>
                <a:ea typeface="华文楷体" pitchFamily="2" charset="-122"/>
              </a:rPr>
              <a:t>理想气体在变截面管道中的流动</a:t>
            </a:r>
          </a:p>
        </p:txBody>
      </p:sp>
      <p:sp>
        <p:nvSpPr>
          <p:cNvPr id="9" name="AutoShape 10">
            <a:hlinkClick r:id="" action="ppaction://noaction" highlightClick="1"/>
            <a:extLst>
              <a:ext uri="{FF2B5EF4-FFF2-40B4-BE49-F238E27FC236}">
                <a16:creationId xmlns:a16="http://schemas.microsoft.com/office/drawing/2014/main" id="{EF4FC954-0F17-4306-AF12-7710C03509BF}"/>
              </a:ext>
            </a:extLst>
          </p:cNvPr>
          <p:cNvSpPr>
            <a:spLocks noChangeArrowheads="1"/>
          </p:cNvSpPr>
          <p:nvPr/>
        </p:nvSpPr>
        <p:spPr bwMode="auto">
          <a:xfrm>
            <a:off x="973588" y="487293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§5-4 </a:t>
            </a:r>
            <a:r>
              <a:rPr lang="zh-CN" altLang="en-US" sz="2400" b="1" kern="0" dirty="0">
                <a:solidFill>
                  <a:schemeClr val="tx1">
                    <a:lumMod val="40000"/>
                    <a:lumOff val="60000"/>
                  </a:schemeClr>
                </a:solidFill>
                <a:ea typeface="华文楷体" pitchFamily="2" charset="-122"/>
              </a:rPr>
              <a:t>内压式超声速进气道及其他变截面管流</a:t>
            </a:r>
          </a:p>
        </p:txBody>
      </p:sp>
      <p:sp>
        <p:nvSpPr>
          <p:cNvPr id="15375" name="灯片编号占位符 15">
            <a:extLst>
              <a:ext uri="{FF2B5EF4-FFF2-40B4-BE49-F238E27FC236}">
                <a16:creationId xmlns:a16="http://schemas.microsoft.com/office/drawing/2014/main" id="{EE0A1DE7-8603-4000-9AFE-690CF809D451}"/>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E69373AE-8030-4481-921B-C0904D50C3C6}" type="slidenum">
              <a:rPr lang="en-US" altLang="zh-CN" sz="2800"/>
              <a:pPr algn="r">
                <a:spcBef>
                  <a:spcPct val="0"/>
                </a:spcBef>
                <a:buClrTx/>
                <a:buSzTx/>
                <a:buFontTx/>
                <a:buNone/>
              </a:pPr>
              <a:t>12</a:t>
            </a:fld>
            <a:endParaRPr lang="en-US" altLang="zh-CN"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1">
            <a:extLst>
              <a:ext uri="{FF2B5EF4-FFF2-40B4-BE49-F238E27FC236}">
                <a16:creationId xmlns:a16="http://schemas.microsoft.com/office/drawing/2014/main" id="{5B3C2CC3-44C0-4E99-8020-144610F77DAB}"/>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6A80D5C3-D5CA-44DC-93DF-A86887CD22C3}"/>
              </a:ext>
            </a:extLst>
          </p:cNvPr>
          <p:cNvSpPr>
            <a:spLocks noChangeArrowheads="1"/>
          </p:cNvSpPr>
          <p:nvPr/>
        </p:nvSpPr>
        <p:spPr bwMode="auto">
          <a:xfrm>
            <a:off x="468313" y="9366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喷管的分类</a:t>
            </a:r>
          </a:p>
        </p:txBody>
      </p:sp>
      <p:sp>
        <p:nvSpPr>
          <p:cNvPr id="16389" name="TextBox 13">
            <a:extLst>
              <a:ext uri="{FF2B5EF4-FFF2-40B4-BE49-F238E27FC236}">
                <a16:creationId xmlns:a16="http://schemas.microsoft.com/office/drawing/2014/main" id="{0BF9DDEA-C2F2-4B74-9CF1-F0D8B3978406}"/>
              </a:ext>
            </a:extLst>
          </p:cNvPr>
          <p:cNvSpPr txBox="1">
            <a:spLocks noChangeArrowheads="1"/>
          </p:cNvSpPr>
          <p:nvPr/>
        </p:nvSpPr>
        <p:spPr bwMode="auto">
          <a:xfrm>
            <a:off x="774700" y="1592263"/>
            <a:ext cx="43862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ct val="0"/>
              </a:spcBef>
              <a:buClr>
                <a:srgbClr val="C00000"/>
              </a:buClr>
              <a:buSzPct val="80000"/>
              <a:buFontTx/>
              <a:buNone/>
            </a:pPr>
            <a:r>
              <a:rPr kumimoji="1" lang="en-US" altLang="zh-CN"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使气流不断加速的管道。</a:t>
            </a:r>
          </a:p>
        </p:txBody>
      </p:sp>
      <p:grpSp>
        <p:nvGrpSpPr>
          <p:cNvPr id="3" name="组合 41">
            <a:extLst>
              <a:ext uri="{FF2B5EF4-FFF2-40B4-BE49-F238E27FC236}">
                <a16:creationId xmlns:a16="http://schemas.microsoft.com/office/drawing/2014/main" id="{2B914F62-5EA5-4A10-925C-D7D6994500CD}"/>
              </a:ext>
            </a:extLst>
          </p:cNvPr>
          <p:cNvGrpSpPr>
            <a:grpSpLocks/>
          </p:cNvGrpSpPr>
          <p:nvPr/>
        </p:nvGrpSpPr>
        <p:grpSpPr bwMode="auto">
          <a:xfrm>
            <a:off x="7920038" y="2889250"/>
            <a:ext cx="485775" cy="2457450"/>
            <a:chOff x="7920372" y="2888796"/>
            <a:chExt cx="485717" cy="2459004"/>
          </a:xfrm>
        </p:grpSpPr>
        <p:sp>
          <p:nvSpPr>
            <p:cNvPr id="16407" name="TextBox 34">
              <a:extLst>
                <a:ext uri="{FF2B5EF4-FFF2-40B4-BE49-F238E27FC236}">
                  <a16:creationId xmlns:a16="http://schemas.microsoft.com/office/drawing/2014/main" id="{D11675A2-D9B3-47CE-8509-F2A5B032B6FB}"/>
                </a:ext>
              </a:extLst>
            </p:cNvPr>
            <p:cNvSpPr txBox="1">
              <a:spLocks noChangeArrowheads="1"/>
            </p:cNvSpPr>
            <p:nvPr/>
          </p:nvSpPr>
          <p:spPr bwMode="auto">
            <a:xfrm>
              <a:off x="7920372" y="2888796"/>
              <a:ext cx="481084" cy="110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扩压器</a:t>
              </a:r>
            </a:p>
          </p:txBody>
        </p:sp>
        <p:sp>
          <p:nvSpPr>
            <p:cNvPr id="16408" name="TextBox 35">
              <a:extLst>
                <a:ext uri="{FF2B5EF4-FFF2-40B4-BE49-F238E27FC236}">
                  <a16:creationId xmlns:a16="http://schemas.microsoft.com/office/drawing/2014/main" id="{5DA8CE36-93C0-44CA-8989-802018CEBA44}"/>
                </a:ext>
              </a:extLst>
            </p:cNvPr>
            <p:cNvSpPr txBox="1">
              <a:spLocks noChangeArrowheads="1"/>
            </p:cNvSpPr>
            <p:nvPr/>
          </p:nvSpPr>
          <p:spPr bwMode="auto">
            <a:xfrm>
              <a:off x="7925005" y="4578079"/>
              <a:ext cx="481084" cy="769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喷管</a:t>
              </a:r>
            </a:p>
          </p:txBody>
        </p:sp>
      </p:grpSp>
      <p:grpSp>
        <p:nvGrpSpPr>
          <p:cNvPr id="4" name="组合 38">
            <a:extLst>
              <a:ext uri="{FF2B5EF4-FFF2-40B4-BE49-F238E27FC236}">
                <a16:creationId xmlns:a16="http://schemas.microsoft.com/office/drawing/2014/main" id="{1B22D498-6952-409C-8EA9-FD8CA78C1B5B}"/>
              </a:ext>
            </a:extLst>
          </p:cNvPr>
          <p:cNvGrpSpPr>
            <a:grpSpLocks/>
          </p:cNvGrpSpPr>
          <p:nvPr/>
        </p:nvGrpSpPr>
        <p:grpSpPr bwMode="auto">
          <a:xfrm>
            <a:off x="539750" y="2312988"/>
            <a:ext cx="7920038" cy="3419475"/>
            <a:chOff x="539552" y="2312732"/>
            <a:chExt cx="7920880" cy="3420524"/>
          </a:xfrm>
        </p:grpSpPr>
        <p:graphicFrame>
          <p:nvGraphicFramePr>
            <p:cNvPr id="16394" name="Object 2">
              <a:extLst>
                <a:ext uri="{FF2B5EF4-FFF2-40B4-BE49-F238E27FC236}">
                  <a16:creationId xmlns:a16="http://schemas.microsoft.com/office/drawing/2014/main" id="{4CD27E62-D006-4957-8DBB-D6AB647F2C3D}"/>
                </a:ext>
              </a:extLst>
            </p:cNvPr>
            <p:cNvGraphicFramePr>
              <a:graphicFrameLocks noChangeAspect="1"/>
            </p:cNvGraphicFramePr>
            <p:nvPr/>
          </p:nvGraphicFramePr>
          <p:xfrm>
            <a:off x="653256" y="3069237"/>
            <a:ext cx="407988" cy="749300"/>
          </p:xfrm>
          <a:graphic>
            <a:graphicData uri="http://schemas.openxmlformats.org/presentationml/2006/ole">
              <mc:AlternateContent xmlns:mc="http://schemas.openxmlformats.org/markup-compatibility/2006">
                <mc:Choice xmlns:v="urn:schemas-microsoft-com:vml" Requires="v">
                  <p:oleObj spid="_x0000_s16632" name="Equation" r:id="rId3" imgW="228600" imgH="419100" progId="Equation.DSMT4">
                    <p:embed/>
                  </p:oleObj>
                </mc:Choice>
                <mc:Fallback>
                  <p:oleObj name="Equation" r:id="rId3" imgW="228600" imgH="4191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56" y="3069237"/>
                          <a:ext cx="4079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6395" name="Object 3">
              <a:extLst>
                <a:ext uri="{FF2B5EF4-FFF2-40B4-BE49-F238E27FC236}">
                  <a16:creationId xmlns:a16="http://schemas.microsoft.com/office/drawing/2014/main" id="{5735FFF4-F302-4EBD-9809-CAF9F6C05DEB}"/>
                </a:ext>
              </a:extLst>
            </p:cNvPr>
            <p:cNvGraphicFramePr>
              <a:graphicFrameLocks noChangeAspect="1"/>
            </p:cNvGraphicFramePr>
            <p:nvPr/>
          </p:nvGraphicFramePr>
          <p:xfrm>
            <a:off x="1367644" y="3069237"/>
            <a:ext cx="488950" cy="782637"/>
          </p:xfrm>
          <a:graphic>
            <a:graphicData uri="http://schemas.openxmlformats.org/presentationml/2006/ole">
              <mc:AlternateContent xmlns:mc="http://schemas.openxmlformats.org/markup-compatibility/2006">
                <mc:Choice xmlns:v="urn:schemas-microsoft-com:vml" Requires="v">
                  <p:oleObj spid="_x0000_s16633" name="Equation" r:id="rId5" imgW="266584" imgH="418918" progId="Equation.DSMT4">
                    <p:embed/>
                  </p:oleObj>
                </mc:Choice>
                <mc:Fallback>
                  <p:oleObj name="Equation" r:id="rId5" imgW="266584" imgH="418918"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7644" y="3069237"/>
                          <a:ext cx="4889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6396" name="Object 4">
              <a:extLst>
                <a:ext uri="{FF2B5EF4-FFF2-40B4-BE49-F238E27FC236}">
                  <a16:creationId xmlns:a16="http://schemas.microsoft.com/office/drawing/2014/main" id="{4467FD98-1B32-4C2C-902E-AC71AC681B87}"/>
                </a:ext>
              </a:extLst>
            </p:cNvPr>
            <p:cNvGraphicFramePr>
              <a:graphicFrameLocks noChangeAspect="1"/>
            </p:cNvGraphicFramePr>
            <p:nvPr/>
          </p:nvGraphicFramePr>
          <p:xfrm>
            <a:off x="2123728" y="3061349"/>
            <a:ext cx="465137" cy="735013"/>
          </p:xfrm>
          <a:graphic>
            <a:graphicData uri="http://schemas.openxmlformats.org/presentationml/2006/ole">
              <mc:AlternateContent xmlns:mc="http://schemas.openxmlformats.org/markup-compatibility/2006">
                <mc:Choice xmlns:v="urn:schemas-microsoft-com:vml" Requires="v">
                  <p:oleObj spid="_x0000_s16634" name="Equation" r:id="rId7" imgW="253890" imgH="393529" progId="Equation.DSMT4">
                    <p:embed/>
                  </p:oleObj>
                </mc:Choice>
                <mc:Fallback>
                  <p:oleObj name="Equation" r:id="rId7" imgW="253890" imgH="393529"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3728" y="3061349"/>
                          <a:ext cx="46513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6397" name="Object 5">
              <a:extLst>
                <a:ext uri="{FF2B5EF4-FFF2-40B4-BE49-F238E27FC236}">
                  <a16:creationId xmlns:a16="http://schemas.microsoft.com/office/drawing/2014/main" id="{00B1A145-CC27-4D0D-928E-12E6F61185F6}"/>
                </a:ext>
              </a:extLst>
            </p:cNvPr>
            <p:cNvGraphicFramePr>
              <a:graphicFrameLocks noChangeAspect="1"/>
            </p:cNvGraphicFramePr>
            <p:nvPr/>
          </p:nvGraphicFramePr>
          <p:xfrm>
            <a:off x="1287462" y="4627034"/>
            <a:ext cx="652463" cy="735013"/>
          </p:xfrm>
          <a:graphic>
            <a:graphicData uri="http://schemas.openxmlformats.org/presentationml/2006/ole">
              <mc:AlternateContent xmlns:mc="http://schemas.openxmlformats.org/markup-compatibility/2006">
                <mc:Choice xmlns:v="urn:schemas-microsoft-com:vml" Requires="v">
                  <p:oleObj spid="_x0000_s16635" name="Equation" r:id="rId9" imgW="355292" imgH="393359" progId="Equation.DSMT4">
                    <p:embed/>
                  </p:oleObj>
                </mc:Choice>
                <mc:Fallback>
                  <p:oleObj name="Equation" r:id="rId9" imgW="355292" imgH="393359"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7462" y="4627034"/>
                          <a:ext cx="65246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6398" name="Object 6">
              <a:extLst>
                <a:ext uri="{FF2B5EF4-FFF2-40B4-BE49-F238E27FC236}">
                  <a16:creationId xmlns:a16="http://schemas.microsoft.com/office/drawing/2014/main" id="{1CA2F1E9-CE39-4E94-94D4-D6A3D8745E5C}"/>
                </a:ext>
              </a:extLst>
            </p:cNvPr>
            <p:cNvGraphicFramePr>
              <a:graphicFrameLocks noChangeAspect="1"/>
            </p:cNvGraphicFramePr>
            <p:nvPr/>
          </p:nvGraphicFramePr>
          <p:xfrm>
            <a:off x="658627" y="4626429"/>
            <a:ext cx="398505" cy="735238"/>
          </p:xfrm>
          <a:graphic>
            <a:graphicData uri="http://schemas.openxmlformats.org/presentationml/2006/ole">
              <mc:AlternateContent xmlns:mc="http://schemas.openxmlformats.org/markup-compatibility/2006">
                <mc:Choice xmlns:v="urn:schemas-microsoft-com:vml" Requires="v">
                  <p:oleObj spid="_x0000_s16636" name="Equation" r:id="rId11" imgW="215713" imgH="393359" progId="Equation.DSMT4">
                    <p:embed/>
                  </p:oleObj>
                </mc:Choice>
                <mc:Fallback>
                  <p:oleObj name="Equation" r:id="rId11" imgW="215713" imgH="393359"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627" y="4626429"/>
                          <a:ext cx="398505" cy="7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cxnSp>
          <p:nvCxnSpPr>
            <p:cNvPr id="16399" name="直接连接符 19">
              <a:extLst>
                <a:ext uri="{FF2B5EF4-FFF2-40B4-BE49-F238E27FC236}">
                  <a16:creationId xmlns:a16="http://schemas.microsoft.com/office/drawing/2014/main" id="{F13D3582-3A39-45FE-B843-BBE63B651C16}"/>
                </a:ext>
              </a:extLst>
            </p:cNvPr>
            <p:cNvCxnSpPr>
              <a:cxnSpLocks noChangeShapeType="1"/>
            </p:cNvCxnSpPr>
            <p:nvPr/>
          </p:nvCxnSpPr>
          <p:spPr bwMode="auto">
            <a:xfrm>
              <a:off x="540432" y="4328956"/>
              <a:ext cx="79200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16400" name="直接连接符 20">
              <a:extLst>
                <a:ext uri="{FF2B5EF4-FFF2-40B4-BE49-F238E27FC236}">
                  <a16:creationId xmlns:a16="http://schemas.microsoft.com/office/drawing/2014/main" id="{6A30F8EA-6D27-4A78-BC19-F73625ED3E18}"/>
                </a:ext>
              </a:extLst>
            </p:cNvPr>
            <p:cNvCxnSpPr>
              <a:cxnSpLocks noChangeShapeType="1"/>
            </p:cNvCxnSpPr>
            <p:nvPr/>
          </p:nvCxnSpPr>
          <p:spPr bwMode="auto">
            <a:xfrm>
              <a:off x="3815916" y="2312732"/>
              <a:ext cx="0" cy="33840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16401" name="直接连接符 21">
              <a:extLst>
                <a:ext uri="{FF2B5EF4-FFF2-40B4-BE49-F238E27FC236}">
                  <a16:creationId xmlns:a16="http://schemas.microsoft.com/office/drawing/2014/main" id="{DC2846AE-704A-4E06-8EFC-DD44D818191A}"/>
                </a:ext>
              </a:extLst>
            </p:cNvPr>
            <p:cNvCxnSpPr>
              <a:cxnSpLocks noChangeShapeType="1"/>
            </p:cNvCxnSpPr>
            <p:nvPr/>
          </p:nvCxnSpPr>
          <p:spPr bwMode="auto">
            <a:xfrm>
              <a:off x="539552" y="2780784"/>
              <a:ext cx="79200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16402" name="直接连接符 22">
              <a:extLst>
                <a:ext uri="{FF2B5EF4-FFF2-40B4-BE49-F238E27FC236}">
                  <a16:creationId xmlns:a16="http://schemas.microsoft.com/office/drawing/2014/main" id="{FC73474C-198A-4527-860C-F64748E626FE}"/>
                </a:ext>
              </a:extLst>
            </p:cNvPr>
            <p:cNvCxnSpPr>
              <a:cxnSpLocks noChangeShapeType="1"/>
            </p:cNvCxnSpPr>
            <p:nvPr/>
          </p:nvCxnSpPr>
          <p:spPr bwMode="auto">
            <a:xfrm>
              <a:off x="5832140" y="2312732"/>
              <a:ext cx="0" cy="33840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graphicFrame>
          <p:nvGraphicFramePr>
            <p:cNvPr id="16403" name="Object 7">
              <a:extLst>
                <a:ext uri="{FF2B5EF4-FFF2-40B4-BE49-F238E27FC236}">
                  <a16:creationId xmlns:a16="http://schemas.microsoft.com/office/drawing/2014/main" id="{EBDA80F1-695F-4787-BC50-84335AE89969}"/>
                </a:ext>
              </a:extLst>
            </p:cNvPr>
            <p:cNvGraphicFramePr>
              <a:graphicFrameLocks noChangeAspect="1"/>
            </p:cNvGraphicFramePr>
            <p:nvPr/>
          </p:nvGraphicFramePr>
          <p:xfrm>
            <a:off x="4319972" y="2389688"/>
            <a:ext cx="841375" cy="319088"/>
          </p:xfrm>
          <a:graphic>
            <a:graphicData uri="http://schemas.openxmlformats.org/presentationml/2006/ole">
              <mc:AlternateContent xmlns:mc="http://schemas.openxmlformats.org/markup-compatibility/2006">
                <mc:Choice xmlns:v="urn:schemas-microsoft-com:vml" Requires="v">
                  <p:oleObj spid="_x0000_s16637" name="Equation" r:id="rId13" imgW="469696" imgH="177723" progId="Equation.DSMT4">
                    <p:embed/>
                  </p:oleObj>
                </mc:Choice>
                <mc:Fallback>
                  <p:oleObj name="Equation" r:id="rId13" imgW="469696" imgH="177723"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9972" y="2389688"/>
                          <a:ext cx="8413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6404" name="Object 8">
              <a:extLst>
                <a:ext uri="{FF2B5EF4-FFF2-40B4-BE49-F238E27FC236}">
                  <a16:creationId xmlns:a16="http://schemas.microsoft.com/office/drawing/2014/main" id="{249F109B-767A-42CC-ACA8-10542200B995}"/>
                </a:ext>
              </a:extLst>
            </p:cNvPr>
            <p:cNvGraphicFramePr>
              <a:graphicFrameLocks noChangeAspect="1"/>
            </p:cNvGraphicFramePr>
            <p:nvPr/>
          </p:nvGraphicFramePr>
          <p:xfrm>
            <a:off x="6408204" y="2348736"/>
            <a:ext cx="841375" cy="319087"/>
          </p:xfrm>
          <a:graphic>
            <a:graphicData uri="http://schemas.openxmlformats.org/presentationml/2006/ole">
              <mc:AlternateContent xmlns:mc="http://schemas.openxmlformats.org/markup-compatibility/2006">
                <mc:Choice xmlns:v="urn:schemas-microsoft-com:vml" Requires="v">
                  <p:oleObj spid="_x0000_s16638" name="Equation" r:id="rId15" imgW="469696" imgH="177723" progId="Equation.DSMT4">
                    <p:embed/>
                  </p:oleObj>
                </mc:Choice>
                <mc:Fallback>
                  <p:oleObj name="Equation" r:id="rId15" imgW="469696" imgH="177723"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08204" y="2348736"/>
                          <a:ext cx="841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cxnSp>
          <p:nvCxnSpPr>
            <p:cNvPr id="16405" name="直接连接符 33">
              <a:extLst>
                <a:ext uri="{FF2B5EF4-FFF2-40B4-BE49-F238E27FC236}">
                  <a16:creationId xmlns:a16="http://schemas.microsoft.com/office/drawing/2014/main" id="{7EBE6B25-EB41-4000-80DB-3ADBC6088D3F}"/>
                </a:ext>
              </a:extLst>
            </p:cNvPr>
            <p:cNvCxnSpPr>
              <a:cxnSpLocks noChangeShapeType="1"/>
            </p:cNvCxnSpPr>
            <p:nvPr/>
          </p:nvCxnSpPr>
          <p:spPr bwMode="auto">
            <a:xfrm>
              <a:off x="7848364" y="2349256"/>
              <a:ext cx="0" cy="33840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16406" name="矩形 36">
              <a:extLst>
                <a:ext uri="{FF2B5EF4-FFF2-40B4-BE49-F238E27FC236}">
                  <a16:creationId xmlns:a16="http://schemas.microsoft.com/office/drawing/2014/main" id="{75674B29-1464-4AC5-9342-07E6F4C8567B}"/>
                </a:ext>
              </a:extLst>
            </p:cNvPr>
            <p:cNvSpPr>
              <a:spLocks noChangeArrowheads="1"/>
            </p:cNvSpPr>
            <p:nvPr/>
          </p:nvSpPr>
          <p:spPr bwMode="auto">
            <a:xfrm>
              <a:off x="1259632" y="234873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00000"/>
                  </a:solidFill>
                  <a:latin typeface="华文中宋" panose="02010600040101010101" pitchFamily="2" charset="-122"/>
                  <a:ea typeface="华文中宋" panose="02010600040101010101" pitchFamily="2" charset="-122"/>
                </a:rPr>
                <a:t>气流参数</a:t>
              </a:r>
            </a:p>
          </p:txBody>
        </p:sp>
      </p:grpSp>
      <p:sp>
        <p:nvSpPr>
          <p:cNvPr id="43" name="圆角矩形 42">
            <a:extLst>
              <a:ext uri="{FF2B5EF4-FFF2-40B4-BE49-F238E27FC236}">
                <a16:creationId xmlns:a16="http://schemas.microsoft.com/office/drawing/2014/main" id="{0C4D225D-56A3-434A-BB3A-51A9C19CE49B}"/>
              </a:ext>
            </a:extLst>
          </p:cNvPr>
          <p:cNvSpPr>
            <a:spLocks noChangeArrowheads="1"/>
          </p:cNvSpPr>
          <p:nvPr/>
        </p:nvSpPr>
        <p:spPr bwMode="auto">
          <a:xfrm>
            <a:off x="3899087" y="4408488"/>
            <a:ext cx="4657537" cy="1319212"/>
          </a:xfrm>
          <a:prstGeom prst="roundRect">
            <a:avLst>
              <a:gd name="adj" fmla="val 16667"/>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16393" name="灯片编号占位符 15">
            <a:extLst>
              <a:ext uri="{FF2B5EF4-FFF2-40B4-BE49-F238E27FC236}">
                <a16:creationId xmlns:a16="http://schemas.microsoft.com/office/drawing/2014/main" id="{136DB2B0-71AE-40F2-9F0C-AB8006CCCEE5}"/>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A9376D94-AECC-40BF-97F4-D781E81CB794}" type="slidenum">
              <a:rPr lang="en-US" altLang="zh-CN" sz="2800"/>
              <a:pPr algn="r">
                <a:spcBef>
                  <a:spcPct val="0"/>
                </a:spcBef>
                <a:buClrTx/>
                <a:buSzTx/>
                <a:buFontTx/>
                <a:buNone/>
              </a:pPr>
              <a:t>13</a:t>
            </a:fld>
            <a:endParaRPr lang="en-US" altLang="zh-CN" sz="2800"/>
          </a:p>
        </p:txBody>
      </p:sp>
      <p:pic>
        <p:nvPicPr>
          <p:cNvPr id="29" name="图片 28">
            <a:extLst>
              <a:ext uri="{FF2B5EF4-FFF2-40B4-BE49-F238E27FC236}">
                <a16:creationId xmlns:a16="http://schemas.microsoft.com/office/drawing/2014/main" id="{0297FC00-8425-4014-ACFC-03429ECE1FFC}"/>
              </a:ext>
            </a:extLst>
          </p:cNvPr>
          <p:cNvPicPr>
            <a:picLocks noChangeAspect="1"/>
          </p:cNvPicPr>
          <p:nvPr/>
        </p:nvPicPr>
        <p:blipFill>
          <a:blip r:embed="rId17"/>
          <a:stretch>
            <a:fillRect/>
          </a:stretch>
        </p:blipFill>
        <p:spPr>
          <a:xfrm>
            <a:off x="4016607" y="4530558"/>
            <a:ext cx="1591568" cy="1126340"/>
          </a:xfrm>
          <a:prstGeom prst="rect">
            <a:avLst/>
          </a:prstGeom>
        </p:spPr>
      </p:pic>
      <p:pic>
        <p:nvPicPr>
          <p:cNvPr id="30" name="图片 29">
            <a:extLst>
              <a:ext uri="{FF2B5EF4-FFF2-40B4-BE49-F238E27FC236}">
                <a16:creationId xmlns:a16="http://schemas.microsoft.com/office/drawing/2014/main" id="{C55749E3-34FB-45F2-B4BD-2F9B0C76C3CF}"/>
              </a:ext>
            </a:extLst>
          </p:cNvPr>
          <p:cNvPicPr>
            <a:picLocks noChangeAspect="1"/>
          </p:cNvPicPr>
          <p:nvPr/>
        </p:nvPicPr>
        <p:blipFill>
          <a:blip r:embed="rId18"/>
          <a:stretch>
            <a:fillRect/>
          </a:stretch>
        </p:blipFill>
        <p:spPr>
          <a:xfrm>
            <a:off x="4001640" y="2907056"/>
            <a:ext cx="1689915" cy="1328549"/>
          </a:xfrm>
          <a:prstGeom prst="rect">
            <a:avLst/>
          </a:prstGeom>
        </p:spPr>
      </p:pic>
      <p:pic>
        <p:nvPicPr>
          <p:cNvPr id="31" name="图片 30">
            <a:extLst>
              <a:ext uri="{FF2B5EF4-FFF2-40B4-BE49-F238E27FC236}">
                <a16:creationId xmlns:a16="http://schemas.microsoft.com/office/drawing/2014/main" id="{93008746-8837-41EA-ABD9-7CBA71106A50}"/>
              </a:ext>
            </a:extLst>
          </p:cNvPr>
          <p:cNvPicPr>
            <a:picLocks noChangeAspect="1"/>
          </p:cNvPicPr>
          <p:nvPr/>
        </p:nvPicPr>
        <p:blipFill>
          <a:blip r:embed="rId19"/>
          <a:stretch>
            <a:fillRect/>
          </a:stretch>
        </p:blipFill>
        <p:spPr>
          <a:xfrm>
            <a:off x="5971995" y="2896848"/>
            <a:ext cx="1735565" cy="1258284"/>
          </a:xfrm>
          <a:prstGeom prst="rect">
            <a:avLst/>
          </a:prstGeom>
        </p:spPr>
      </p:pic>
      <p:pic>
        <p:nvPicPr>
          <p:cNvPr id="32" name="图片 31">
            <a:extLst>
              <a:ext uri="{FF2B5EF4-FFF2-40B4-BE49-F238E27FC236}">
                <a16:creationId xmlns:a16="http://schemas.microsoft.com/office/drawing/2014/main" id="{02A12AF7-CF6A-4E6B-B174-39D824E28A86}"/>
              </a:ext>
            </a:extLst>
          </p:cNvPr>
          <p:cNvPicPr>
            <a:picLocks noChangeAspect="1"/>
          </p:cNvPicPr>
          <p:nvPr/>
        </p:nvPicPr>
        <p:blipFill>
          <a:blip r:embed="rId20"/>
          <a:stretch>
            <a:fillRect/>
          </a:stretch>
        </p:blipFill>
        <p:spPr>
          <a:xfrm>
            <a:off x="6090229" y="4443509"/>
            <a:ext cx="1530955" cy="12133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linds(horizontal)">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6DE96DA-D717-4401-9CAC-B204F8DC31CE}"/>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CAB360D4-78A8-4B70-B902-6E1C74BBDDE6}" type="slidenum">
              <a:rPr lang="en-US" altLang="zh-CN">
                <a:latin typeface="Calibri" panose="020F0502020204030204" pitchFamily="34" charset="0"/>
              </a:rPr>
              <a:pPr/>
              <a:t>14</a:t>
            </a:fld>
            <a:endParaRPr lang="en-US" altLang="zh-CN">
              <a:latin typeface="Calibri" panose="020F0502020204030204" pitchFamily="34" charset="0"/>
            </a:endParaRPr>
          </a:p>
        </p:txBody>
      </p:sp>
      <p:sp>
        <p:nvSpPr>
          <p:cNvPr id="17411" name="标题 1">
            <a:extLst>
              <a:ext uri="{FF2B5EF4-FFF2-40B4-BE49-F238E27FC236}">
                <a16:creationId xmlns:a16="http://schemas.microsoft.com/office/drawing/2014/main" id="{E631BC1C-49E5-46B1-8024-8DE52AB10171}"/>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553430E5-4C45-4485-82D8-2A8BDA356421}"/>
              </a:ext>
            </a:extLst>
          </p:cNvPr>
          <p:cNvSpPr>
            <a:spLocks noChangeArrowheads="1"/>
          </p:cNvSpPr>
          <p:nvPr/>
        </p:nvSpPr>
        <p:spPr bwMode="auto">
          <a:xfrm>
            <a:off x="468313" y="9366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喷管的分类</a:t>
            </a:r>
            <a:endParaRPr lang="zh-CN" altLang="en-US" sz="2800" dirty="0">
              <a:latin typeface="华文新魏" pitchFamily="2" charset="-122"/>
              <a:ea typeface="华文新魏" pitchFamily="2" charset="-122"/>
            </a:endParaRPr>
          </a:p>
        </p:txBody>
      </p:sp>
      <p:sp>
        <p:nvSpPr>
          <p:cNvPr id="17413" name="Rectangle 3">
            <a:extLst>
              <a:ext uri="{FF2B5EF4-FFF2-40B4-BE49-F238E27FC236}">
                <a16:creationId xmlns:a16="http://schemas.microsoft.com/office/drawing/2014/main" id="{C27A7698-903A-432A-B102-FCBDFE2EDE0A}"/>
              </a:ext>
            </a:extLst>
          </p:cNvPr>
          <p:cNvSpPr txBox="1">
            <a:spLocks noChangeArrowheads="1"/>
          </p:cNvSpPr>
          <p:nvPr/>
        </p:nvSpPr>
        <p:spPr bwMode="auto">
          <a:xfrm>
            <a:off x="4016375" y="1665288"/>
            <a:ext cx="40227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50000"/>
              </a:lnSpc>
              <a:spcBef>
                <a:spcPct val="0"/>
              </a:spcBef>
              <a:buClr>
                <a:srgbClr val="FFFF00"/>
              </a:buClr>
              <a:buFontTx/>
              <a:buNone/>
            </a:pPr>
            <a:r>
              <a:rPr lang="zh-CN" altLang="en-US" b="1">
                <a:latin typeface="华文中宋" panose="02010600040101010101" pitchFamily="2" charset="-122"/>
                <a:ea typeface="华文中宋" panose="02010600040101010101" pitchFamily="2" charset="-122"/>
              </a:rPr>
              <a:t>流道截面积是逐渐缩小，在进出口压强差的作用下，高温气体的内能转变成动能，产生推力。</a:t>
            </a:r>
            <a:r>
              <a:rPr lang="zh-CN" altLang="en-US" b="1">
                <a:solidFill>
                  <a:srgbClr val="C00000"/>
                </a:solidFill>
                <a:latin typeface="华文中宋" panose="02010600040101010101" pitchFamily="2" charset="-122"/>
                <a:ea typeface="华文中宋" panose="02010600040101010101" pitchFamily="2" charset="-122"/>
              </a:rPr>
              <a:t>气流速度达到声速后便不能再增大了</a:t>
            </a:r>
            <a:r>
              <a:rPr lang="zh-CN" altLang="en-US" b="1">
                <a:latin typeface="华文中宋" panose="02010600040101010101" pitchFamily="2" charset="-122"/>
                <a:ea typeface="华文中宋" panose="02010600040101010101" pitchFamily="2" charset="-122"/>
              </a:rPr>
              <a:t>。 </a:t>
            </a:r>
          </a:p>
        </p:txBody>
      </p:sp>
      <p:sp>
        <p:nvSpPr>
          <p:cNvPr id="41" name="矩形 40">
            <a:extLst>
              <a:ext uri="{FF2B5EF4-FFF2-40B4-BE49-F238E27FC236}">
                <a16:creationId xmlns:a16="http://schemas.microsoft.com/office/drawing/2014/main" id="{10ACC066-C6C6-41A0-BC29-450DA57716A5}"/>
              </a:ext>
            </a:extLst>
          </p:cNvPr>
          <p:cNvSpPr>
            <a:spLocks noChangeArrowheads="1"/>
          </p:cNvSpPr>
          <p:nvPr/>
        </p:nvSpPr>
        <p:spPr bwMode="auto">
          <a:xfrm>
            <a:off x="4016375" y="4292600"/>
            <a:ext cx="40227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50000"/>
              </a:lnSpc>
              <a:spcBef>
                <a:spcPct val="0"/>
              </a:spcBef>
              <a:buClr>
                <a:srgbClr val="FFFF00"/>
              </a:buClr>
              <a:buFontTx/>
              <a:buNone/>
            </a:pPr>
            <a:r>
              <a:rPr lang="zh-CN" altLang="en-US" b="1">
                <a:latin typeface="华文中宋" panose="02010600040101010101" pitchFamily="2" charset="-122"/>
                <a:ea typeface="华文中宋" panose="02010600040101010101" pitchFamily="2" charset="-122"/>
              </a:rPr>
              <a:t>流道先缩小再扩大，允许气流在喉道处达到声速后进一步加速成超声速流。</a:t>
            </a:r>
          </a:p>
        </p:txBody>
      </p:sp>
      <p:grpSp>
        <p:nvGrpSpPr>
          <p:cNvPr id="2" name="组合 11">
            <a:extLst>
              <a:ext uri="{FF2B5EF4-FFF2-40B4-BE49-F238E27FC236}">
                <a16:creationId xmlns:a16="http://schemas.microsoft.com/office/drawing/2014/main" id="{4F4474F8-2B72-4A89-BB9D-73439720CB66}"/>
              </a:ext>
            </a:extLst>
          </p:cNvPr>
          <p:cNvGrpSpPr>
            <a:grpSpLocks/>
          </p:cNvGrpSpPr>
          <p:nvPr/>
        </p:nvGrpSpPr>
        <p:grpSpPr bwMode="auto">
          <a:xfrm>
            <a:off x="971550" y="3841750"/>
            <a:ext cx="2520950" cy="2173288"/>
            <a:chOff x="971600" y="3842214"/>
            <a:chExt cx="2520280" cy="2173073"/>
          </a:xfrm>
        </p:grpSpPr>
        <p:pic>
          <p:nvPicPr>
            <p:cNvPr id="17419" name="Picture 4" descr="拉伐尔喷管模形">
              <a:extLst>
                <a:ext uri="{FF2B5EF4-FFF2-40B4-BE49-F238E27FC236}">
                  <a16:creationId xmlns:a16="http://schemas.microsoft.com/office/drawing/2014/main" id="{34B15291-7AAE-415E-B3E9-11CA7703B69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00" y="3842214"/>
              <a:ext cx="2520280" cy="165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矩形 41">
              <a:extLst>
                <a:ext uri="{FF2B5EF4-FFF2-40B4-BE49-F238E27FC236}">
                  <a16:creationId xmlns:a16="http://schemas.microsoft.com/office/drawing/2014/main" id="{41CC866A-B145-493E-8672-9CE9CA481DE6}"/>
                </a:ext>
              </a:extLst>
            </p:cNvPr>
            <p:cNvSpPr>
              <a:spLocks noChangeArrowheads="1"/>
            </p:cNvSpPr>
            <p:nvPr/>
          </p:nvSpPr>
          <p:spPr bwMode="auto">
            <a:xfrm>
              <a:off x="1403648" y="5584594"/>
              <a:ext cx="1594885" cy="43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solidFill>
                    <a:srgbClr val="C00000"/>
                  </a:solidFill>
                  <a:latin typeface="微软雅黑" panose="020B0503020204020204" pitchFamily="34" charset="-122"/>
                  <a:ea typeface="微软雅黑" panose="020B0503020204020204" pitchFamily="34" charset="-122"/>
                </a:rPr>
                <a:t>拉伐尔喷管</a:t>
              </a:r>
              <a:endParaRPr lang="zh-CN" altLang="en-US" sz="2200">
                <a:solidFill>
                  <a:srgbClr val="C00000"/>
                </a:solidFill>
                <a:latin typeface="微软雅黑" panose="020B0503020204020204" pitchFamily="34" charset="-122"/>
                <a:ea typeface="微软雅黑" panose="020B0503020204020204" pitchFamily="34" charset="-122"/>
              </a:endParaRPr>
            </a:p>
          </p:txBody>
        </p:sp>
      </p:grpSp>
      <p:grpSp>
        <p:nvGrpSpPr>
          <p:cNvPr id="17416" name="组合 10">
            <a:extLst>
              <a:ext uri="{FF2B5EF4-FFF2-40B4-BE49-F238E27FC236}">
                <a16:creationId xmlns:a16="http://schemas.microsoft.com/office/drawing/2014/main" id="{2D44F3AC-FA04-43D2-8D75-E340BA84BC93}"/>
              </a:ext>
            </a:extLst>
          </p:cNvPr>
          <p:cNvGrpSpPr>
            <a:grpSpLocks/>
          </p:cNvGrpSpPr>
          <p:nvPr/>
        </p:nvGrpSpPr>
        <p:grpSpPr bwMode="auto">
          <a:xfrm>
            <a:off x="1150938" y="1512888"/>
            <a:ext cx="2160587" cy="2203450"/>
            <a:chOff x="1151620" y="1512428"/>
            <a:chExt cx="2160240" cy="2203560"/>
          </a:xfrm>
        </p:grpSpPr>
        <p:pic>
          <p:nvPicPr>
            <p:cNvPr id="17417" name="Picture 5" descr="收缩喷管模型">
              <a:extLst>
                <a:ext uri="{FF2B5EF4-FFF2-40B4-BE49-F238E27FC236}">
                  <a16:creationId xmlns:a16="http://schemas.microsoft.com/office/drawing/2014/main" id="{1FDCB93C-F0FD-452D-AA2D-56948AC8D3B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1620" y="1512428"/>
              <a:ext cx="2160240" cy="184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矩形 42">
              <a:extLst>
                <a:ext uri="{FF2B5EF4-FFF2-40B4-BE49-F238E27FC236}">
                  <a16:creationId xmlns:a16="http://schemas.microsoft.com/office/drawing/2014/main" id="{1C1A4F04-7E47-4F40-AF66-5B0824C78207}"/>
                </a:ext>
              </a:extLst>
            </p:cNvPr>
            <p:cNvSpPr>
              <a:spLocks noChangeArrowheads="1"/>
            </p:cNvSpPr>
            <p:nvPr/>
          </p:nvSpPr>
          <p:spPr bwMode="auto">
            <a:xfrm>
              <a:off x="1475656" y="3284984"/>
              <a:ext cx="1312969" cy="431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solidFill>
                    <a:srgbClr val="C00000"/>
                  </a:solidFill>
                  <a:latin typeface="微软雅黑" panose="020B0503020204020204" pitchFamily="34" charset="-122"/>
                  <a:ea typeface="微软雅黑" panose="020B0503020204020204" pitchFamily="34" charset="-122"/>
                </a:rPr>
                <a:t>收缩喷管</a:t>
              </a:r>
              <a:endParaRPr lang="zh-CN" altLang="en-US" sz="220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blinds(horizontal)">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
            <a:extLst>
              <a:ext uri="{FF2B5EF4-FFF2-40B4-BE49-F238E27FC236}">
                <a16:creationId xmlns:a16="http://schemas.microsoft.com/office/drawing/2014/main" id="{20970AE4-B420-4C19-9E54-3546ED955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900" y="1519238"/>
            <a:ext cx="27559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9941" name="Object 5">
            <a:extLst>
              <a:ext uri="{FF2B5EF4-FFF2-40B4-BE49-F238E27FC236}">
                <a16:creationId xmlns:a16="http://schemas.microsoft.com/office/drawing/2014/main" id="{04CEB54D-465B-4E0C-9581-849A735DC713}"/>
              </a:ext>
            </a:extLst>
          </p:cNvPr>
          <p:cNvGraphicFramePr>
            <a:graphicFrameLocks noChangeAspect="1"/>
          </p:cNvGraphicFramePr>
          <p:nvPr/>
        </p:nvGraphicFramePr>
        <p:xfrm>
          <a:off x="482600" y="3644900"/>
          <a:ext cx="4441825" cy="974725"/>
        </p:xfrm>
        <a:graphic>
          <a:graphicData uri="http://schemas.openxmlformats.org/presentationml/2006/ole">
            <mc:AlternateContent xmlns:mc="http://schemas.openxmlformats.org/markup-compatibility/2006">
              <mc:Choice xmlns:v="urn:schemas-microsoft-com:vml" Requires="v">
                <p:oleObj spid="_x0000_s18541" name="Equation" r:id="rId4" imgW="2425700" imgH="533400" progId="Equation.DSMT4">
                  <p:embed/>
                </p:oleObj>
              </mc:Choice>
              <mc:Fallback>
                <p:oleObj name="Equation" r:id="rId4" imgW="2425700" imgH="5334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 y="3644900"/>
                        <a:ext cx="444182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a:extLst>
              <a:ext uri="{FF2B5EF4-FFF2-40B4-BE49-F238E27FC236}">
                <a16:creationId xmlns:a16="http://schemas.microsoft.com/office/drawing/2014/main" id="{4580C59E-889A-46A6-8BF0-02DACC89D7ED}"/>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4C9A00B-0BAB-40F5-833F-3A7E3D68A0B5}" type="slidenum">
              <a:rPr lang="en-US" altLang="zh-CN">
                <a:latin typeface="Calibri" panose="020F0502020204030204" pitchFamily="34" charset="0"/>
              </a:rPr>
              <a:pPr/>
              <a:t>15</a:t>
            </a:fld>
            <a:endParaRPr lang="en-US" altLang="zh-CN">
              <a:latin typeface="Calibri" panose="020F0502020204030204" pitchFamily="34" charset="0"/>
            </a:endParaRPr>
          </a:p>
        </p:txBody>
      </p:sp>
      <p:sp>
        <p:nvSpPr>
          <p:cNvPr id="18437" name="标题 1">
            <a:extLst>
              <a:ext uri="{FF2B5EF4-FFF2-40B4-BE49-F238E27FC236}">
                <a16:creationId xmlns:a16="http://schemas.microsoft.com/office/drawing/2014/main" id="{1C67C65B-3B14-412E-BBDC-590331943DE6}"/>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46790754-D7E3-458E-8142-66269BEE9A77}"/>
              </a:ext>
            </a:extLst>
          </p:cNvPr>
          <p:cNvSpPr>
            <a:spLocks noChangeArrowheads="1"/>
          </p:cNvSpPr>
          <p:nvPr/>
        </p:nvSpPr>
        <p:spPr bwMode="auto">
          <a:xfrm>
            <a:off x="468313" y="9366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喷管出口气流参数的计算</a:t>
            </a:r>
            <a:endParaRPr lang="zh-CN" altLang="en-US" sz="2800" dirty="0">
              <a:latin typeface="华文新魏" pitchFamily="2" charset="-122"/>
              <a:ea typeface="华文新魏" pitchFamily="2" charset="-122"/>
            </a:endParaRPr>
          </a:p>
        </p:txBody>
      </p:sp>
      <p:sp>
        <p:nvSpPr>
          <p:cNvPr id="18439" name="Rectangle 2">
            <a:extLst>
              <a:ext uri="{FF2B5EF4-FFF2-40B4-BE49-F238E27FC236}">
                <a16:creationId xmlns:a16="http://schemas.microsoft.com/office/drawing/2014/main" id="{3B0E9573-4BBC-4CA7-B6E8-35FAC99E72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8440" name="Rectangle 4">
            <a:extLst>
              <a:ext uri="{FF2B5EF4-FFF2-40B4-BE49-F238E27FC236}">
                <a16:creationId xmlns:a16="http://schemas.microsoft.com/office/drawing/2014/main" id="{CD0A174A-B167-4F65-ACE4-431C81F061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9939" name="Object 3">
            <a:extLst>
              <a:ext uri="{FF2B5EF4-FFF2-40B4-BE49-F238E27FC236}">
                <a16:creationId xmlns:a16="http://schemas.microsoft.com/office/drawing/2014/main" id="{89300424-BA16-423A-A318-FCA6B23E5C12}"/>
              </a:ext>
            </a:extLst>
          </p:cNvPr>
          <p:cNvGraphicFramePr>
            <a:graphicFrameLocks noChangeAspect="1"/>
          </p:cNvGraphicFramePr>
          <p:nvPr/>
        </p:nvGraphicFramePr>
        <p:xfrm>
          <a:off x="563563" y="2630488"/>
          <a:ext cx="2932112" cy="827087"/>
        </p:xfrm>
        <a:graphic>
          <a:graphicData uri="http://schemas.openxmlformats.org/presentationml/2006/ole">
            <mc:AlternateContent xmlns:mc="http://schemas.openxmlformats.org/markup-compatibility/2006">
              <mc:Choice xmlns:v="urn:schemas-microsoft-com:vml" Requires="v">
                <p:oleObj spid="_x0000_s18542" name="Equation" r:id="rId6" imgW="1485900" imgH="419100" progId="Equation.DSMT4">
                  <p:embed/>
                </p:oleObj>
              </mc:Choice>
              <mc:Fallback>
                <p:oleObj name="Equation" r:id="rId6" imgW="1485900" imgH="419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63" y="2630488"/>
                        <a:ext cx="2932112"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2" name="Rectangle 6">
            <a:extLst>
              <a:ext uri="{FF2B5EF4-FFF2-40B4-BE49-F238E27FC236}">
                <a16:creationId xmlns:a16="http://schemas.microsoft.com/office/drawing/2014/main" id="{9808EB52-BFAC-4A62-A161-94E638A9EC4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8443" name="Rectangle 8">
            <a:extLst>
              <a:ext uri="{FF2B5EF4-FFF2-40B4-BE49-F238E27FC236}">
                <a16:creationId xmlns:a16="http://schemas.microsoft.com/office/drawing/2014/main" id="{46D6E7F6-B0FB-46CF-A4A3-7CCAC10BA0B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9943" name="Object 7">
            <a:extLst>
              <a:ext uri="{FF2B5EF4-FFF2-40B4-BE49-F238E27FC236}">
                <a16:creationId xmlns:a16="http://schemas.microsoft.com/office/drawing/2014/main" id="{3A582EDA-4743-4345-8E2E-1FA288BB5556}"/>
              </a:ext>
            </a:extLst>
          </p:cNvPr>
          <p:cNvGraphicFramePr>
            <a:graphicFrameLocks noChangeAspect="1"/>
          </p:cNvGraphicFramePr>
          <p:nvPr>
            <p:extLst>
              <p:ext uri="{D42A27DB-BD31-4B8C-83A1-F6EECF244321}">
                <p14:modId xmlns:p14="http://schemas.microsoft.com/office/powerpoint/2010/main" val="3975470866"/>
              </p:ext>
            </p:extLst>
          </p:nvPr>
        </p:nvGraphicFramePr>
        <p:xfrm>
          <a:off x="736186" y="4706869"/>
          <a:ext cx="3186113" cy="1373187"/>
        </p:xfrm>
        <a:graphic>
          <a:graphicData uri="http://schemas.openxmlformats.org/presentationml/2006/ole">
            <mc:AlternateContent xmlns:mc="http://schemas.openxmlformats.org/markup-compatibility/2006">
              <mc:Choice xmlns:v="urn:schemas-microsoft-com:vml" Requires="v">
                <p:oleObj spid="_x0000_s18543" name="Equation" r:id="rId8" imgW="1524000" imgH="660400" progId="Equation.DSMT4">
                  <p:embed/>
                </p:oleObj>
              </mc:Choice>
              <mc:Fallback>
                <p:oleObj name="Equation" r:id="rId8" imgW="1524000" imgH="6604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186" y="4706869"/>
                        <a:ext cx="318611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5" name="Rectangle 10">
            <a:extLst>
              <a:ext uri="{FF2B5EF4-FFF2-40B4-BE49-F238E27FC236}">
                <a16:creationId xmlns:a16="http://schemas.microsoft.com/office/drawing/2014/main" id="{BB72A1CC-0502-4609-BD9C-4613330A7E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8446" name="Rectangle 12">
            <a:extLst>
              <a:ext uri="{FF2B5EF4-FFF2-40B4-BE49-F238E27FC236}">
                <a16:creationId xmlns:a16="http://schemas.microsoft.com/office/drawing/2014/main" id="{53421AAD-C886-4091-B581-6317AA1C41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 name="Rectangle 3">
            <a:extLst>
              <a:ext uri="{FF2B5EF4-FFF2-40B4-BE49-F238E27FC236}">
                <a16:creationId xmlns:a16="http://schemas.microsoft.com/office/drawing/2014/main" id="{B83F8ACD-24C1-4683-A896-2B8740E7B7CF}"/>
              </a:ext>
            </a:extLst>
          </p:cNvPr>
          <p:cNvSpPr txBox="1">
            <a:spLocks noChangeArrowheads="1"/>
          </p:cNvSpPr>
          <p:nvPr/>
        </p:nvSpPr>
        <p:spPr bwMode="auto">
          <a:xfrm>
            <a:off x="468313" y="1484313"/>
            <a:ext cx="558641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50000"/>
              </a:lnSpc>
              <a:spcBef>
                <a:spcPct val="0"/>
              </a:spcBef>
              <a:buClr>
                <a:srgbClr val="FFFF00"/>
              </a:buClr>
              <a:buFontTx/>
              <a:buNone/>
            </a:pPr>
            <a:r>
              <a:rPr lang="en-US" altLang="zh-CN" sz="2200" b="1">
                <a:latin typeface="华文中宋" panose="02010600040101010101" pitchFamily="2" charset="-122"/>
                <a:ea typeface="华文中宋" panose="02010600040101010101" pitchFamily="2" charset="-122"/>
              </a:rPr>
              <a:t>——</a:t>
            </a:r>
            <a:r>
              <a:rPr lang="zh-CN" altLang="zh-CN" sz="2200" b="1">
                <a:latin typeface="华文中宋" panose="02010600040101010101" pitchFamily="2" charset="-122"/>
                <a:ea typeface="华文中宋" panose="02010600040101010101" pitchFamily="2" charset="-122"/>
              </a:rPr>
              <a:t>不考虑气体</a:t>
            </a:r>
            <a:r>
              <a:rPr lang="zh-CN" altLang="en-US" sz="2200" b="1">
                <a:latin typeface="华文中宋" panose="02010600040101010101" pitchFamily="2" charset="-122"/>
                <a:ea typeface="华文中宋" panose="02010600040101010101" pitchFamily="2" charset="-122"/>
              </a:rPr>
              <a:t>黏</a:t>
            </a:r>
            <a:r>
              <a:rPr lang="zh-CN" altLang="zh-CN" sz="2200" b="1">
                <a:latin typeface="华文中宋" panose="02010600040101010101" pitchFamily="2" charset="-122"/>
                <a:ea typeface="华文中宋" panose="02010600040101010101" pitchFamily="2" charset="-122"/>
              </a:rPr>
              <a:t>性和与外界的热交换</a:t>
            </a:r>
            <a:r>
              <a:rPr lang="zh-CN" altLang="en-US" sz="2200" b="1">
                <a:latin typeface="华文中宋" panose="02010600040101010101" pitchFamily="2" charset="-122"/>
                <a:ea typeface="华文中宋" panose="02010600040101010101" pitchFamily="2" charset="-122"/>
              </a:rPr>
              <a:t>。</a:t>
            </a:r>
          </a:p>
        </p:txBody>
      </p:sp>
      <p:sp>
        <p:nvSpPr>
          <p:cNvPr id="20" name="矩形 19">
            <a:extLst>
              <a:ext uri="{FF2B5EF4-FFF2-40B4-BE49-F238E27FC236}">
                <a16:creationId xmlns:a16="http://schemas.microsoft.com/office/drawing/2014/main" id="{0CC0362A-4F0F-4F0C-ABF1-9AC1587EF58A}"/>
              </a:ext>
            </a:extLst>
          </p:cNvPr>
          <p:cNvSpPr>
            <a:spLocks noChangeArrowheads="1"/>
          </p:cNvSpPr>
          <p:nvPr/>
        </p:nvSpPr>
        <p:spPr bwMode="auto">
          <a:xfrm>
            <a:off x="468313" y="2165350"/>
            <a:ext cx="23129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sz="2200" b="1">
                <a:solidFill>
                  <a:srgbClr val="C00000"/>
                </a:solidFill>
                <a:latin typeface="华文中宋" panose="02010600040101010101" pitchFamily="2" charset="-122"/>
                <a:ea typeface="华文中宋" panose="02010600040101010101" pitchFamily="2" charset="-122"/>
              </a:rPr>
              <a:t>绝热等熵流动</a:t>
            </a:r>
            <a:r>
              <a:rPr lang="zh-CN" altLang="en-US" sz="2200" b="1">
                <a:solidFill>
                  <a:srgbClr val="C00000"/>
                </a:solidFill>
                <a:latin typeface="华文中宋" panose="02010600040101010101" pitchFamily="2" charset="-122"/>
                <a:ea typeface="华文中宋" panose="02010600040101010101" pitchFamily="2" charset="-122"/>
              </a:rPr>
              <a:t>：</a:t>
            </a:r>
            <a:endParaRPr lang="zh-CN" altLang="en-US" sz="2200">
              <a:solidFill>
                <a:srgbClr val="C00000"/>
              </a:solidFill>
              <a:latin typeface="Times New Roman" panose="02020603050405020304" pitchFamily="18" charset="0"/>
            </a:endParaRPr>
          </a:p>
        </p:txBody>
      </p:sp>
      <p:sp>
        <p:nvSpPr>
          <p:cNvPr id="22" name="Text Box 11">
            <a:extLst>
              <a:ext uri="{FF2B5EF4-FFF2-40B4-BE49-F238E27FC236}">
                <a16:creationId xmlns:a16="http://schemas.microsoft.com/office/drawing/2014/main" id="{4E711229-9807-4F63-95A4-7CE158A155F1}"/>
              </a:ext>
            </a:extLst>
          </p:cNvPr>
          <p:cNvSpPr txBox="1">
            <a:spLocks noChangeArrowheads="1"/>
          </p:cNvSpPr>
          <p:nvPr/>
        </p:nvSpPr>
        <p:spPr bwMode="auto">
          <a:xfrm>
            <a:off x="5081588" y="4071938"/>
            <a:ext cx="3706812" cy="1108075"/>
          </a:xfrm>
          <a:prstGeom prst="rect">
            <a:avLst/>
          </a:prstGeom>
          <a:noFill/>
        </p:spPr>
        <p:txBody>
          <a:bodyPr>
            <a:spAutoFit/>
          </a:bodyPr>
          <a:lstStyle/>
          <a:p>
            <a:pPr marL="361950" indent="-361950" eaLnBrk="0" hangingPunct="0">
              <a:buClr>
                <a:srgbClr val="C00000"/>
              </a:buClr>
              <a:buSzPct val="80000"/>
              <a:buFont typeface="Wingdings" pitchFamily="2" charset="2"/>
              <a:buChar char="n"/>
              <a:defRPr/>
            </a:pPr>
            <a:r>
              <a:rPr lang="en-US" altLang="zh-CN" sz="2200" b="1" i="1" dirty="0">
                <a:solidFill>
                  <a:schemeClr val="accent6">
                    <a:lumMod val="50000"/>
                  </a:schemeClr>
                </a:solidFill>
                <a:ea typeface="华文中宋" pitchFamily="2" charset="-122"/>
                <a:cs typeface="Times New Roman" pitchFamily="18" charset="0"/>
              </a:rPr>
              <a:t>T</a:t>
            </a:r>
            <a:r>
              <a:rPr lang="en-US" altLang="zh-CN" sz="2200" b="1" i="1" baseline="-25000" dirty="0">
                <a:solidFill>
                  <a:schemeClr val="accent6">
                    <a:lumMod val="50000"/>
                  </a:schemeClr>
                </a:solidFill>
                <a:ea typeface="华文中宋" pitchFamily="2" charset="-122"/>
                <a:cs typeface="Times New Roman" pitchFamily="18" charset="0"/>
              </a:rPr>
              <a:t>0e</a:t>
            </a:r>
            <a:r>
              <a:rPr lang="zh-CN" altLang="en-US" sz="2200" b="1" dirty="0">
                <a:solidFill>
                  <a:schemeClr val="accent6">
                    <a:lumMod val="50000"/>
                  </a:schemeClr>
                </a:solidFill>
                <a:latin typeface="华文中宋" pitchFamily="2" charset="-122"/>
                <a:ea typeface="华文中宋" pitchFamily="2" charset="-122"/>
              </a:rPr>
              <a:t>越高，流速越大；</a:t>
            </a:r>
          </a:p>
          <a:p>
            <a:pPr marL="361950" indent="-361950" algn="ctr" eaLnBrk="0" hangingPunct="0">
              <a:buClr>
                <a:srgbClr val="C00000"/>
              </a:buClr>
              <a:buSzPct val="80000"/>
              <a:buFont typeface="Wingdings" pitchFamily="2" charset="2"/>
              <a:buChar char="n"/>
              <a:defRPr/>
            </a:pPr>
            <a:endParaRPr lang="zh-CN" altLang="en-US" sz="2200" b="1" dirty="0">
              <a:solidFill>
                <a:schemeClr val="accent6">
                  <a:lumMod val="50000"/>
                </a:schemeClr>
              </a:solidFill>
              <a:latin typeface="华文中宋" pitchFamily="2" charset="-122"/>
              <a:ea typeface="华文中宋" pitchFamily="2" charset="-122"/>
            </a:endParaRPr>
          </a:p>
          <a:p>
            <a:pPr marL="361950" indent="-361950" eaLnBrk="0" hangingPunct="0">
              <a:buClr>
                <a:srgbClr val="C00000"/>
              </a:buClr>
              <a:buSzPct val="80000"/>
              <a:buFont typeface="Wingdings" pitchFamily="2" charset="2"/>
              <a:buChar char="n"/>
              <a:defRPr/>
            </a:pPr>
            <a:r>
              <a:rPr lang="en-US" altLang="zh-CN" sz="2200" b="1" i="1" dirty="0">
                <a:solidFill>
                  <a:schemeClr val="accent6">
                    <a:lumMod val="50000"/>
                  </a:schemeClr>
                </a:solidFill>
                <a:ea typeface="华文中宋" pitchFamily="2" charset="-122"/>
                <a:cs typeface="Times New Roman" pitchFamily="18" charset="0"/>
              </a:rPr>
              <a:t>p</a:t>
            </a:r>
            <a:r>
              <a:rPr lang="en-US" altLang="zh-CN" sz="2200" b="1" i="1" baseline="-25000" dirty="0">
                <a:solidFill>
                  <a:schemeClr val="accent6">
                    <a:lumMod val="50000"/>
                  </a:schemeClr>
                </a:solidFill>
                <a:ea typeface="华文中宋" pitchFamily="2" charset="-122"/>
                <a:cs typeface="Times New Roman" pitchFamily="18" charset="0"/>
              </a:rPr>
              <a:t>e</a:t>
            </a:r>
            <a:r>
              <a:rPr lang="en-US" altLang="zh-CN" sz="2200" b="1" i="1" dirty="0">
                <a:solidFill>
                  <a:schemeClr val="accent6">
                    <a:lumMod val="50000"/>
                  </a:schemeClr>
                </a:solidFill>
                <a:ea typeface="华文中宋" pitchFamily="2" charset="-122"/>
                <a:cs typeface="Times New Roman" pitchFamily="18" charset="0"/>
              </a:rPr>
              <a:t>/p</a:t>
            </a:r>
            <a:r>
              <a:rPr lang="en-US" altLang="zh-CN" sz="2200" b="1" i="1" baseline="-25000" dirty="0">
                <a:solidFill>
                  <a:schemeClr val="accent6">
                    <a:lumMod val="50000"/>
                  </a:schemeClr>
                </a:solidFill>
                <a:ea typeface="华文中宋" pitchFamily="2" charset="-122"/>
                <a:cs typeface="Times New Roman" pitchFamily="18" charset="0"/>
              </a:rPr>
              <a:t>0e</a:t>
            </a:r>
            <a:r>
              <a:rPr lang="zh-CN" altLang="en-US" sz="2200" b="1" dirty="0">
                <a:solidFill>
                  <a:schemeClr val="accent6">
                    <a:lumMod val="50000"/>
                  </a:schemeClr>
                </a:solidFill>
                <a:latin typeface="华文中宋" pitchFamily="2" charset="-122"/>
                <a:ea typeface="华文中宋" pitchFamily="2" charset="-122"/>
              </a:rPr>
              <a:t>越小，流速越大。</a:t>
            </a:r>
          </a:p>
        </p:txBody>
      </p:sp>
      <p:sp>
        <p:nvSpPr>
          <p:cNvPr id="18" name="圆角矩形 17">
            <a:extLst>
              <a:ext uri="{FF2B5EF4-FFF2-40B4-BE49-F238E27FC236}">
                <a16:creationId xmlns:a16="http://schemas.microsoft.com/office/drawing/2014/main" id="{AA5B8E1F-A5AF-4370-802D-F063A4D6E1BB}"/>
              </a:ext>
            </a:extLst>
          </p:cNvPr>
          <p:cNvSpPr>
            <a:spLocks noChangeArrowheads="1"/>
          </p:cNvSpPr>
          <p:nvPr/>
        </p:nvSpPr>
        <p:spPr bwMode="auto">
          <a:xfrm>
            <a:off x="1897062" y="5083521"/>
            <a:ext cx="279814" cy="766762"/>
          </a:xfrm>
          <a:prstGeom prst="roundRect">
            <a:avLst>
              <a:gd name="adj" fmla="val 16667"/>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dirty="0">
              <a:latin typeface="Times New Roman" panose="02020603050405020304" pitchFamily="18" charset="0"/>
            </a:endParaRPr>
          </a:p>
        </p:txBody>
      </p:sp>
      <p:sp>
        <p:nvSpPr>
          <p:cNvPr id="21" name="圆角矩形 20">
            <a:extLst>
              <a:ext uri="{FF2B5EF4-FFF2-40B4-BE49-F238E27FC236}">
                <a16:creationId xmlns:a16="http://schemas.microsoft.com/office/drawing/2014/main" id="{59ECE089-F43D-4F18-9000-E94649EA0EF3}"/>
              </a:ext>
            </a:extLst>
          </p:cNvPr>
          <p:cNvSpPr>
            <a:spLocks noChangeArrowheads="1"/>
          </p:cNvSpPr>
          <p:nvPr/>
        </p:nvSpPr>
        <p:spPr bwMode="auto">
          <a:xfrm>
            <a:off x="2857500" y="5070475"/>
            <a:ext cx="384175" cy="809625"/>
          </a:xfrm>
          <a:prstGeom prst="roundRect">
            <a:avLst>
              <a:gd name="adj" fmla="val 16667"/>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4" name="上箭头标注 23">
            <a:extLst>
              <a:ext uri="{FF2B5EF4-FFF2-40B4-BE49-F238E27FC236}">
                <a16:creationId xmlns:a16="http://schemas.microsoft.com/office/drawing/2014/main" id="{705E7125-A839-401F-B17C-8712B8BD5CFD}"/>
              </a:ext>
            </a:extLst>
          </p:cNvPr>
          <p:cNvSpPr>
            <a:spLocks noChangeArrowheads="1"/>
          </p:cNvSpPr>
          <p:nvPr/>
        </p:nvSpPr>
        <p:spPr bwMode="auto">
          <a:xfrm>
            <a:off x="5649913" y="5245100"/>
            <a:ext cx="2098675" cy="857250"/>
          </a:xfrm>
          <a:prstGeom prst="upArrowCallout">
            <a:avLst>
              <a:gd name="adj1" fmla="val 24980"/>
              <a:gd name="adj2" fmla="val 24992"/>
              <a:gd name="adj3" fmla="val 25000"/>
              <a:gd name="adj4" fmla="val 6497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a:lnSpc>
                <a:spcPct val="114000"/>
              </a:lnSpc>
              <a:spcBef>
                <a:spcPct val="0"/>
              </a:spcBef>
              <a:buClrTx/>
              <a:buSzTx/>
              <a:buFontTx/>
              <a:buNone/>
            </a:pPr>
            <a:r>
              <a:rPr lang="zh-CN" altLang="zh-CN" sz="2200" b="1">
                <a:solidFill>
                  <a:schemeClr val="bg1"/>
                </a:solidFill>
                <a:latin typeface="华文中宋" panose="02010600040101010101" pitchFamily="2" charset="-122"/>
                <a:ea typeface="华文中宋" panose="02010600040101010101" pitchFamily="2" charset="-122"/>
              </a:rPr>
              <a:t>推力越大</a:t>
            </a:r>
            <a:endParaRPr lang="zh-CN" altLang="en-US" sz="2200">
              <a:solidFill>
                <a:schemeClr val="bg1"/>
              </a:solidFill>
              <a:latin typeface="Times New Roman" panose="02020603050405020304" pitchFamily="18" charset="0"/>
            </a:endParaRPr>
          </a:p>
        </p:txBody>
      </p:sp>
      <p:grpSp>
        <p:nvGrpSpPr>
          <p:cNvPr id="2" name="组合 37">
            <a:extLst>
              <a:ext uri="{FF2B5EF4-FFF2-40B4-BE49-F238E27FC236}">
                <a16:creationId xmlns:a16="http://schemas.microsoft.com/office/drawing/2014/main" id="{1867F4ED-74CE-4F88-A1C4-B6DECDC234F2}"/>
              </a:ext>
            </a:extLst>
          </p:cNvPr>
          <p:cNvGrpSpPr>
            <a:grpSpLocks/>
          </p:cNvGrpSpPr>
          <p:nvPr/>
        </p:nvGrpSpPr>
        <p:grpSpPr bwMode="auto">
          <a:xfrm>
            <a:off x="7743825" y="1439863"/>
            <a:ext cx="847725" cy="1058862"/>
            <a:chOff x="8094845" y="1347538"/>
            <a:chExt cx="847023" cy="1058778"/>
          </a:xfrm>
        </p:grpSpPr>
        <p:cxnSp>
          <p:nvCxnSpPr>
            <p:cNvPr id="18454" name="直接连接符 31">
              <a:extLst>
                <a:ext uri="{FF2B5EF4-FFF2-40B4-BE49-F238E27FC236}">
                  <a16:creationId xmlns:a16="http://schemas.microsoft.com/office/drawing/2014/main" id="{69E590DC-580F-4F18-970D-FFE0F4770912}"/>
                </a:ext>
              </a:extLst>
            </p:cNvPr>
            <p:cNvCxnSpPr>
              <a:cxnSpLocks noChangeShapeType="1"/>
            </p:cNvCxnSpPr>
            <p:nvPr/>
          </p:nvCxnSpPr>
          <p:spPr bwMode="auto">
            <a:xfrm flipV="1">
              <a:off x="8479857" y="1799925"/>
              <a:ext cx="356135" cy="606391"/>
            </a:xfrm>
            <a:prstGeom prst="line">
              <a:avLst/>
            </a:prstGeom>
            <a:noFill/>
            <a:ln w="38100" algn="ctr">
              <a:solidFill>
                <a:srgbClr val="C00000"/>
              </a:solidFill>
              <a:round/>
              <a:headEnd type="arrow" w="med" len="med"/>
              <a:tailEnd/>
            </a:ln>
            <a:extLst>
              <a:ext uri="{909E8E84-426E-40DD-AFC4-6F175D3DCCD1}">
                <a14:hiddenFill xmlns:a14="http://schemas.microsoft.com/office/drawing/2010/main">
                  <a:noFill/>
                </a14:hiddenFill>
              </a:ext>
            </a:extLst>
          </p:spPr>
        </p:cxnSp>
        <p:cxnSp>
          <p:nvCxnSpPr>
            <p:cNvPr id="18455" name="直接连接符 33">
              <a:extLst>
                <a:ext uri="{FF2B5EF4-FFF2-40B4-BE49-F238E27FC236}">
                  <a16:creationId xmlns:a16="http://schemas.microsoft.com/office/drawing/2014/main" id="{CACA6E9A-D42B-4657-88DD-E7F5ACAF6FE2}"/>
                </a:ext>
              </a:extLst>
            </p:cNvPr>
            <p:cNvCxnSpPr>
              <a:cxnSpLocks noChangeShapeType="1"/>
            </p:cNvCxnSpPr>
            <p:nvPr/>
          </p:nvCxnSpPr>
          <p:spPr bwMode="auto">
            <a:xfrm flipH="1" flipV="1">
              <a:off x="8191100" y="1799923"/>
              <a:ext cx="648000" cy="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18456" name="TextBox 34">
              <a:extLst>
                <a:ext uri="{FF2B5EF4-FFF2-40B4-BE49-F238E27FC236}">
                  <a16:creationId xmlns:a16="http://schemas.microsoft.com/office/drawing/2014/main" id="{252C68B1-4B80-4D46-B374-18AC923213EF}"/>
                </a:ext>
              </a:extLst>
            </p:cNvPr>
            <p:cNvSpPr txBox="1">
              <a:spLocks noChangeArrowheads="1"/>
            </p:cNvSpPr>
            <p:nvPr/>
          </p:nvSpPr>
          <p:spPr bwMode="auto">
            <a:xfrm>
              <a:off x="8094845" y="1347538"/>
              <a:ext cx="847023" cy="40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a:latin typeface="华文中宋" panose="02010600040101010101" pitchFamily="2" charset="-122"/>
                  <a:ea typeface="华文中宋" panose="02010600040101010101" pitchFamily="2" charset="-122"/>
                </a:rPr>
                <a:t>背压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9939"/>
                                        </p:tgtEl>
                                        <p:attrNameLst>
                                          <p:attrName>style.visibility</p:attrName>
                                        </p:attrNameLst>
                                      </p:cBhvr>
                                      <p:to>
                                        <p:strVal val="visible"/>
                                      </p:to>
                                    </p:set>
                                    <p:animEffect transition="in" filter="blinds(horizontal)">
                                      <p:cBhvr>
                                        <p:cTn id="22" dur="500"/>
                                        <p:tgtEl>
                                          <p:spTgt spid="399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9941"/>
                                        </p:tgtEl>
                                        <p:attrNameLst>
                                          <p:attrName>style.visibility</p:attrName>
                                        </p:attrNameLst>
                                      </p:cBhvr>
                                      <p:to>
                                        <p:strVal val="visible"/>
                                      </p:to>
                                    </p:set>
                                    <p:animEffect transition="in" filter="blinds(horizontal)">
                                      <p:cBhvr>
                                        <p:cTn id="27" dur="500"/>
                                        <p:tgtEl>
                                          <p:spTgt spid="399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9943"/>
                                        </p:tgtEl>
                                        <p:attrNameLst>
                                          <p:attrName>style.visibility</p:attrName>
                                        </p:attrNameLst>
                                      </p:cBhvr>
                                      <p:to>
                                        <p:strVal val="visible"/>
                                      </p:to>
                                    </p:set>
                                    <p:animEffect transition="in" filter="blinds(horizontal)">
                                      <p:cBhvr>
                                        <p:cTn id="32" dur="500"/>
                                        <p:tgtEl>
                                          <p:spTgt spid="399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par>
                          <p:cTn id="38" fill="hold" nodeType="afterGroup">
                            <p:stCondLst>
                              <p:cond delay="500"/>
                            </p:stCondLst>
                            <p:childTnLst>
                              <p:par>
                                <p:cTn id="39" presetID="3" presetClass="entr" presetSubtype="10" fill="hold" nodeType="after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blinds(horizontal)">
                                      <p:cBhvr>
                                        <p:cTn id="41" dur="500"/>
                                        <p:tgtEl>
                                          <p:spTgt spid="22">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linds(horizontal)">
                                      <p:cBhvr>
                                        <p:cTn id="46" dur="500"/>
                                        <p:tgtEl>
                                          <p:spTgt spid="21"/>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22">
                                            <p:txEl>
                                              <p:pRg st="2" end="2"/>
                                            </p:txEl>
                                          </p:spTgt>
                                        </p:tgtEl>
                                        <p:attrNameLst>
                                          <p:attrName>style.visibility</p:attrName>
                                        </p:attrNameLst>
                                      </p:cBhvr>
                                      <p:to>
                                        <p:strVal val="visible"/>
                                      </p:to>
                                    </p:set>
                                    <p:animEffect transition="in" filter="blinds(horizontal)">
                                      <p:cBhvr>
                                        <p:cTn id="50" dur="500"/>
                                        <p:tgtEl>
                                          <p:spTgt spid="22">
                                            <p:txEl>
                                              <p:pRg st="2" end="2"/>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8" grpId="0" animBg="1"/>
      <p:bldP spid="21"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8B5B78A4-52D7-4C1B-B3B0-C1143C21C44F}"/>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633F1F73-F594-4EA9-8810-A397352D4697}"/>
              </a:ext>
            </a:extLst>
          </p:cNvPr>
          <p:cNvSpPr>
            <a:spLocks noChangeArrowheads="1"/>
          </p:cNvSpPr>
          <p:nvPr/>
        </p:nvSpPr>
        <p:spPr bwMode="auto">
          <a:xfrm>
            <a:off x="468313" y="9366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喷管出口气流参数的计算</a:t>
            </a:r>
            <a:endParaRPr lang="zh-CN" altLang="en-US" sz="2800" dirty="0">
              <a:latin typeface="华文新魏" pitchFamily="2" charset="-122"/>
              <a:ea typeface="华文新魏" pitchFamily="2" charset="-122"/>
            </a:endParaRPr>
          </a:p>
        </p:txBody>
      </p:sp>
      <p:sp>
        <p:nvSpPr>
          <p:cNvPr id="19460" name="Rectangle 2">
            <a:extLst>
              <a:ext uri="{FF2B5EF4-FFF2-40B4-BE49-F238E27FC236}">
                <a16:creationId xmlns:a16="http://schemas.microsoft.com/office/drawing/2014/main" id="{A4F2F134-6DE1-4E4B-888D-3A670ED84E3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461" name="Rectangle 4">
            <a:extLst>
              <a:ext uri="{FF2B5EF4-FFF2-40B4-BE49-F238E27FC236}">
                <a16:creationId xmlns:a16="http://schemas.microsoft.com/office/drawing/2014/main" id="{CA73E938-9C32-4225-A72C-690D0938610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462" name="Rectangle 6">
            <a:extLst>
              <a:ext uri="{FF2B5EF4-FFF2-40B4-BE49-F238E27FC236}">
                <a16:creationId xmlns:a16="http://schemas.microsoft.com/office/drawing/2014/main" id="{CC9A07C5-2344-4768-99D0-CB651BBF04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463" name="Rectangle 8">
            <a:extLst>
              <a:ext uri="{FF2B5EF4-FFF2-40B4-BE49-F238E27FC236}">
                <a16:creationId xmlns:a16="http://schemas.microsoft.com/office/drawing/2014/main" id="{AC79E266-5B6D-495B-9BF8-8749372D825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464" name="Rectangle 10">
            <a:extLst>
              <a:ext uri="{FF2B5EF4-FFF2-40B4-BE49-F238E27FC236}">
                <a16:creationId xmlns:a16="http://schemas.microsoft.com/office/drawing/2014/main" id="{95E5A355-4F3C-4933-A426-0DD0013FC82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9945" name="Object 6">
            <a:extLst>
              <a:ext uri="{FF2B5EF4-FFF2-40B4-BE49-F238E27FC236}">
                <a16:creationId xmlns:a16="http://schemas.microsoft.com/office/drawing/2014/main" id="{93189AF5-2E3F-44AB-9247-72FCBC5FF45E}"/>
              </a:ext>
            </a:extLst>
          </p:cNvPr>
          <p:cNvGraphicFramePr>
            <a:graphicFrameLocks noChangeAspect="1"/>
          </p:cNvGraphicFramePr>
          <p:nvPr/>
        </p:nvGraphicFramePr>
        <p:xfrm>
          <a:off x="744538" y="3651250"/>
          <a:ext cx="2797175" cy="1085850"/>
        </p:xfrm>
        <a:graphic>
          <a:graphicData uri="http://schemas.openxmlformats.org/presentationml/2006/ole">
            <mc:AlternateContent xmlns:mc="http://schemas.openxmlformats.org/markup-compatibility/2006">
              <mc:Choice xmlns:v="urn:schemas-microsoft-com:vml" Requires="v">
                <p:oleObj spid="_x0000_s19656" name="Equation" r:id="rId3" imgW="1206500" imgH="469900" progId="Equation.DSMT4">
                  <p:embed/>
                </p:oleObj>
              </mc:Choice>
              <mc:Fallback>
                <p:oleObj name="Equation" r:id="rId3" imgW="1206500" imgH="4699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38" y="3651250"/>
                        <a:ext cx="279717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6" name="Rectangle 12">
            <a:extLst>
              <a:ext uri="{FF2B5EF4-FFF2-40B4-BE49-F238E27FC236}">
                <a16:creationId xmlns:a16="http://schemas.microsoft.com/office/drawing/2014/main" id="{7036049B-D4D3-43E9-98F9-8901CBE8879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9947" name="Object 7">
            <a:extLst>
              <a:ext uri="{FF2B5EF4-FFF2-40B4-BE49-F238E27FC236}">
                <a16:creationId xmlns:a16="http://schemas.microsoft.com/office/drawing/2014/main" id="{261F54E3-8983-4DDE-B703-E7C6CB2403DF}"/>
              </a:ext>
            </a:extLst>
          </p:cNvPr>
          <p:cNvGraphicFramePr>
            <a:graphicFrameLocks noChangeAspect="1"/>
          </p:cNvGraphicFramePr>
          <p:nvPr/>
        </p:nvGraphicFramePr>
        <p:xfrm>
          <a:off x="842963" y="2543175"/>
          <a:ext cx="2454275" cy="914400"/>
        </p:xfrm>
        <a:graphic>
          <a:graphicData uri="http://schemas.openxmlformats.org/presentationml/2006/ole">
            <mc:AlternateContent xmlns:mc="http://schemas.openxmlformats.org/markup-compatibility/2006">
              <mc:Choice xmlns:v="urn:schemas-microsoft-com:vml" Requires="v">
                <p:oleObj spid="_x0000_s19657" name="Equation" r:id="rId5" imgW="1219200" imgH="457200" progId="Equation.DSMT4">
                  <p:embed/>
                </p:oleObj>
              </mc:Choice>
              <mc:Fallback>
                <p:oleObj name="Equation" r:id="rId5" imgW="1219200" imgH="457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963" y="2543175"/>
                        <a:ext cx="245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40" name="Object 8">
            <a:extLst>
              <a:ext uri="{FF2B5EF4-FFF2-40B4-BE49-F238E27FC236}">
                <a16:creationId xmlns:a16="http://schemas.microsoft.com/office/drawing/2014/main" id="{EB3558F6-FA0B-4FC1-8593-5022CF2B741E}"/>
              </a:ext>
            </a:extLst>
          </p:cNvPr>
          <p:cNvGraphicFramePr>
            <a:graphicFrameLocks noChangeAspect="1"/>
          </p:cNvGraphicFramePr>
          <p:nvPr/>
        </p:nvGraphicFramePr>
        <p:xfrm>
          <a:off x="4273550" y="3854450"/>
          <a:ext cx="2235200" cy="1114425"/>
        </p:xfrm>
        <a:graphic>
          <a:graphicData uri="http://schemas.openxmlformats.org/presentationml/2006/ole">
            <mc:AlternateContent xmlns:mc="http://schemas.openxmlformats.org/markup-compatibility/2006">
              <mc:Choice xmlns:v="urn:schemas-microsoft-com:vml" Requires="v">
                <p:oleObj spid="_x0000_s19658" name="Equation" r:id="rId7" imgW="1040948" imgH="520474" progId="Equation.DSMT4">
                  <p:embed/>
                </p:oleObj>
              </mc:Choice>
              <mc:Fallback>
                <p:oleObj name="Equation" r:id="rId7" imgW="1040948" imgH="520474"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3550" y="3854450"/>
                        <a:ext cx="22352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41" name="Object 9">
            <a:extLst>
              <a:ext uri="{FF2B5EF4-FFF2-40B4-BE49-F238E27FC236}">
                <a16:creationId xmlns:a16="http://schemas.microsoft.com/office/drawing/2014/main" id="{5F150926-159F-4CDE-9461-B8D2F4101B30}"/>
              </a:ext>
            </a:extLst>
          </p:cNvPr>
          <p:cNvGraphicFramePr>
            <a:graphicFrameLocks noChangeAspect="1"/>
          </p:cNvGraphicFramePr>
          <p:nvPr/>
        </p:nvGraphicFramePr>
        <p:xfrm>
          <a:off x="6702425" y="3781425"/>
          <a:ext cx="2189163" cy="1042988"/>
        </p:xfrm>
        <a:graphic>
          <a:graphicData uri="http://schemas.openxmlformats.org/presentationml/2006/ole">
            <mc:AlternateContent xmlns:mc="http://schemas.openxmlformats.org/markup-compatibility/2006">
              <mc:Choice xmlns:v="urn:schemas-microsoft-com:vml" Requires="v">
                <p:oleObj spid="_x0000_s19659" name="Equation" r:id="rId9" imgW="1193800" imgH="571500" progId="Equation.DSMT4">
                  <p:embed/>
                </p:oleObj>
              </mc:Choice>
              <mc:Fallback>
                <p:oleObj name="Equation" r:id="rId9" imgW="1193800" imgH="5715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2425" y="3781425"/>
                        <a:ext cx="2189163"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21">
            <a:extLst>
              <a:ext uri="{FF2B5EF4-FFF2-40B4-BE49-F238E27FC236}">
                <a16:creationId xmlns:a16="http://schemas.microsoft.com/office/drawing/2014/main" id="{3FC3CF68-BC11-441C-BA60-EEBF9BE9FCB2}"/>
              </a:ext>
            </a:extLst>
          </p:cNvPr>
          <p:cNvGrpSpPr>
            <a:grpSpLocks/>
          </p:cNvGrpSpPr>
          <p:nvPr/>
        </p:nvGrpSpPr>
        <p:grpSpPr bwMode="auto">
          <a:xfrm>
            <a:off x="211138" y="1885950"/>
            <a:ext cx="665162" cy="2428875"/>
            <a:chOff x="211756" y="1886562"/>
            <a:chExt cx="664139" cy="2427963"/>
          </a:xfrm>
        </p:grpSpPr>
        <p:sp>
          <p:nvSpPr>
            <p:cNvPr id="19480" name="左大括号 17">
              <a:extLst>
                <a:ext uri="{FF2B5EF4-FFF2-40B4-BE49-F238E27FC236}">
                  <a16:creationId xmlns:a16="http://schemas.microsoft.com/office/drawing/2014/main" id="{8218410E-0168-4938-A2C0-AD57D078C743}"/>
                </a:ext>
              </a:extLst>
            </p:cNvPr>
            <p:cNvSpPr>
              <a:spLocks/>
            </p:cNvSpPr>
            <p:nvPr/>
          </p:nvSpPr>
          <p:spPr bwMode="auto">
            <a:xfrm>
              <a:off x="558261" y="1886562"/>
              <a:ext cx="317634" cy="1164650"/>
            </a:xfrm>
            <a:prstGeom prst="leftBrace">
              <a:avLst>
                <a:gd name="adj1" fmla="val 8335"/>
                <a:gd name="adj2" fmla="val 50000"/>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19481" name="左弧形箭头 18">
              <a:extLst>
                <a:ext uri="{FF2B5EF4-FFF2-40B4-BE49-F238E27FC236}">
                  <a16:creationId xmlns:a16="http://schemas.microsoft.com/office/drawing/2014/main" id="{B3F2B74D-883B-41E4-A6E5-44F9B2EB8FB5}"/>
                </a:ext>
              </a:extLst>
            </p:cNvPr>
            <p:cNvSpPr>
              <a:spLocks noChangeArrowheads="1"/>
            </p:cNvSpPr>
            <p:nvPr/>
          </p:nvSpPr>
          <p:spPr bwMode="auto">
            <a:xfrm>
              <a:off x="211756" y="2447225"/>
              <a:ext cx="298383" cy="1867300"/>
            </a:xfrm>
            <a:prstGeom prst="curvedRightArrow">
              <a:avLst>
                <a:gd name="adj1" fmla="val 24974"/>
                <a:gd name="adj2" fmla="val 50007"/>
                <a:gd name="adj3" fmla="val 25000"/>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graphicFrame>
        <p:nvGraphicFramePr>
          <p:cNvPr id="19471" name="Object 11">
            <a:extLst>
              <a:ext uri="{FF2B5EF4-FFF2-40B4-BE49-F238E27FC236}">
                <a16:creationId xmlns:a16="http://schemas.microsoft.com/office/drawing/2014/main" id="{2E778635-C1AD-4986-9FDB-B996B8DBA0F2}"/>
              </a:ext>
            </a:extLst>
          </p:cNvPr>
          <p:cNvGraphicFramePr>
            <a:graphicFrameLocks noChangeAspect="1"/>
          </p:cNvGraphicFramePr>
          <p:nvPr/>
        </p:nvGraphicFramePr>
        <p:xfrm>
          <a:off x="871538" y="1536700"/>
          <a:ext cx="4498975" cy="996950"/>
        </p:xfrm>
        <a:graphic>
          <a:graphicData uri="http://schemas.openxmlformats.org/presentationml/2006/ole">
            <mc:AlternateContent xmlns:mc="http://schemas.openxmlformats.org/markup-compatibility/2006">
              <mc:Choice xmlns:v="urn:schemas-microsoft-com:vml" Requires="v">
                <p:oleObj spid="_x0000_s19660" name="Equation" r:id="rId11" imgW="2400300" imgH="533400" progId="Equation.DSMT4">
                  <p:embed/>
                </p:oleObj>
              </mc:Choice>
              <mc:Fallback>
                <p:oleObj name="Equation" r:id="rId11" imgW="2400300" imgH="533400"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538" y="1536700"/>
                        <a:ext cx="44989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44" name="Object 12">
            <a:extLst>
              <a:ext uri="{FF2B5EF4-FFF2-40B4-BE49-F238E27FC236}">
                <a16:creationId xmlns:a16="http://schemas.microsoft.com/office/drawing/2014/main" id="{71C594CD-5234-497A-814C-CBF1DA24185D}"/>
              </a:ext>
            </a:extLst>
          </p:cNvPr>
          <p:cNvGraphicFramePr>
            <a:graphicFrameLocks noChangeAspect="1"/>
          </p:cNvGraphicFramePr>
          <p:nvPr>
            <p:extLst>
              <p:ext uri="{D42A27DB-BD31-4B8C-83A1-F6EECF244321}">
                <p14:modId xmlns:p14="http://schemas.microsoft.com/office/powerpoint/2010/main" val="3294453087"/>
              </p:ext>
            </p:extLst>
          </p:nvPr>
        </p:nvGraphicFramePr>
        <p:xfrm>
          <a:off x="1292088" y="4841875"/>
          <a:ext cx="2535238" cy="1357313"/>
        </p:xfrm>
        <a:graphic>
          <a:graphicData uri="http://schemas.openxmlformats.org/presentationml/2006/ole">
            <mc:AlternateContent xmlns:mc="http://schemas.openxmlformats.org/markup-compatibility/2006">
              <mc:Choice xmlns:v="urn:schemas-microsoft-com:vml" Requires="v">
                <p:oleObj spid="_x0000_s19661" name="Equation" r:id="rId13" imgW="1231560" imgH="660240" progId="Equation.DSMT4">
                  <p:embed/>
                </p:oleObj>
              </mc:Choice>
              <mc:Fallback>
                <p:oleObj name="Equation" r:id="rId13" imgW="1231560" imgH="660240" progId="Equation.DSMT4">
                  <p:embed/>
                  <p:pic>
                    <p:nvPicPr>
                      <p:cNvPr id="0" name="Object 12"/>
                      <p:cNvPicPr>
                        <a:picLocks noChangeAspect="1" noChangeArrowheads="1"/>
                      </p:cNvPicPr>
                      <p:nvPr/>
                    </p:nvPicPr>
                    <p:blipFill>
                      <a:blip r:embed="rId14"/>
                      <a:srcRect/>
                      <a:stretch>
                        <a:fillRect/>
                      </a:stretch>
                    </p:blipFill>
                    <p:spPr bwMode="auto">
                      <a:xfrm>
                        <a:off x="1292088" y="4841875"/>
                        <a:ext cx="2535238"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a:extLst>
              <a:ext uri="{FF2B5EF4-FFF2-40B4-BE49-F238E27FC236}">
                <a16:creationId xmlns:a16="http://schemas.microsoft.com/office/drawing/2014/main" id="{99CA7C62-59ED-479B-B976-86DDBC3E7422}"/>
              </a:ext>
            </a:extLst>
          </p:cNvPr>
          <p:cNvSpPr/>
          <p:nvPr/>
        </p:nvSpPr>
        <p:spPr>
          <a:xfrm>
            <a:off x="4048125" y="4984750"/>
            <a:ext cx="4951413" cy="1016000"/>
          </a:xfrm>
          <a:prstGeom prst="rect">
            <a:avLst/>
          </a:prstGeom>
        </p:spPr>
        <p:txBody>
          <a:bodyPr>
            <a:spAutoFit/>
          </a:bodyPr>
          <a:lstStyle/>
          <a:p>
            <a:pPr marL="355600" indent="-355600">
              <a:lnSpc>
                <a:spcPct val="150000"/>
              </a:lnSpc>
              <a:buClr>
                <a:srgbClr val="C00000"/>
              </a:buClr>
              <a:buSzPct val="80000"/>
              <a:buFont typeface="Wingdings" pitchFamily="2" charset="2"/>
              <a:buChar char="n"/>
              <a:defRPr/>
            </a:pPr>
            <a:r>
              <a:rPr lang="zh-CN" altLang="zh-CN" sz="2000" b="1" dirty="0">
                <a:solidFill>
                  <a:schemeClr val="accent6">
                    <a:lumMod val="50000"/>
                  </a:schemeClr>
                </a:solidFill>
                <a:latin typeface="华文中宋" pitchFamily="2" charset="-122"/>
                <a:ea typeface="华文中宋" pitchFamily="2" charset="-122"/>
              </a:rPr>
              <a:t>若</a:t>
            </a:r>
            <a:r>
              <a:rPr lang="en-US" altLang="zh-CN" sz="2000" b="1" i="1" dirty="0">
                <a:solidFill>
                  <a:schemeClr val="accent6">
                    <a:lumMod val="50000"/>
                  </a:schemeClr>
                </a:solidFill>
                <a:ea typeface="华文中宋" pitchFamily="2" charset="-122"/>
                <a:cs typeface="Times New Roman" pitchFamily="18" charset="0"/>
              </a:rPr>
              <a:t>T</a:t>
            </a:r>
            <a:r>
              <a:rPr lang="en-US" altLang="zh-CN" sz="2000" b="1" i="1" baseline="-25000" dirty="0">
                <a:solidFill>
                  <a:schemeClr val="accent6">
                    <a:lumMod val="50000"/>
                  </a:schemeClr>
                </a:solidFill>
                <a:ea typeface="华文中宋" pitchFamily="2" charset="-122"/>
                <a:cs typeface="Times New Roman" pitchFamily="18" charset="0"/>
              </a:rPr>
              <a:t>0</a:t>
            </a:r>
            <a:r>
              <a:rPr lang="zh-CN" altLang="en-US" sz="2000" b="1" dirty="0">
                <a:solidFill>
                  <a:schemeClr val="accent6">
                    <a:lumMod val="50000"/>
                  </a:schemeClr>
                </a:solidFill>
                <a:latin typeface="华文中宋" pitchFamily="2" charset="-122"/>
                <a:ea typeface="华文中宋" pitchFamily="2" charset="-122"/>
              </a:rPr>
              <a:t>、</a:t>
            </a:r>
            <a:r>
              <a:rPr lang="en-US" altLang="zh-CN" sz="2000" b="1" i="1" dirty="0">
                <a:solidFill>
                  <a:schemeClr val="accent6">
                    <a:lumMod val="50000"/>
                  </a:schemeClr>
                </a:solidFill>
                <a:ea typeface="华文中宋" pitchFamily="2" charset="-122"/>
                <a:cs typeface="Times New Roman" pitchFamily="18" charset="0"/>
              </a:rPr>
              <a:t>P</a:t>
            </a:r>
            <a:r>
              <a:rPr lang="en-US" altLang="zh-CN" sz="2000" b="1" i="1" baseline="-25000" dirty="0">
                <a:solidFill>
                  <a:schemeClr val="accent6">
                    <a:lumMod val="50000"/>
                  </a:schemeClr>
                </a:solidFill>
                <a:ea typeface="华文中宋" pitchFamily="2" charset="-122"/>
                <a:cs typeface="Times New Roman" pitchFamily="18" charset="0"/>
              </a:rPr>
              <a:t>0</a:t>
            </a:r>
            <a:r>
              <a:rPr lang="zh-CN" altLang="en-US" sz="2000" b="1" dirty="0">
                <a:solidFill>
                  <a:schemeClr val="accent6">
                    <a:lumMod val="50000"/>
                  </a:schemeClr>
                </a:solidFill>
                <a:latin typeface="华文中宋" pitchFamily="2" charset="-122"/>
                <a:ea typeface="华文中宋" pitchFamily="2" charset="-122"/>
              </a:rPr>
              <a:t>已知</a:t>
            </a:r>
            <a:r>
              <a:rPr lang="zh-CN" altLang="zh-CN" sz="2000" b="1" dirty="0">
                <a:solidFill>
                  <a:schemeClr val="accent6">
                    <a:lumMod val="50000"/>
                  </a:schemeClr>
                </a:solidFill>
                <a:latin typeface="华文中宋" pitchFamily="2" charset="-122"/>
                <a:ea typeface="华文中宋" pitchFamily="2" charset="-122"/>
              </a:rPr>
              <a:t>，只需求出</a:t>
            </a:r>
            <a:r>
              <a:rPr lang="en-US" altLang="zh-CN" sz="2000" b="1" i="1" dirty="0" err="1">
                <a:solidFill>
                  <a:schemeClr val="accent6">
                    <a:lumMod val="50000"/>
                  </a:schemeClr>
                </a:solidFill>
                <a:ea typeface="华文中宋" pitchFamily="2" charset="-122"/>
                <a:cs typeface="Times New Roman" pitchFamily="18" charset="0"/>
              </a:rPr>
              <a:t>p</a:t>
            </a:r>
            <a:r>
              <a:rPr lang="en-US" altLang="zh-CN" sz="2000" b="1" i="1" baseline="-25000" dirty="0" err="1">
                <a:solidFill>
                  <a:schemeClr val="accent6">
                    <a:lumMod val="50000"/>
                  </a:schemeClr>
                </a:solidFill>
                <a:ea typeface="华文中宋" pitchFamily="2" charset="-122"/>
                <a:cs typeface="Times New Roman" pitchFamily="18" charset="0"/>
              </a:rPr>
              <a:t>e</a:t>
            </a:r>
            <a:r>
              <a:rPr lang="zh-CN" altLang="zh-CN" sz="2000" b="1" dirty="0">
                <a:solidFill>
                  <a:schemeClr val="accent6">
                    <a:lumMod val="50000"/>
                  </a:schemeClr>
                </a:solidFill>
                <a:latin typeface="华文中宋" pitchFamily="2" charset="-122"/>
                <a:ea typeface="华文中宋" pitchFamily="2" charset="-122"/>
              </a:rPr>
              <a:t>或</a:t>
            </a:r>
            <a:r>
              <a:rPr lang="en-US" altLang="zh-CN" sz="2000" b="1" i="1" dirty="0">
                <a:solidFill>
                  <a:schemeClr val="accent6">
                    <a:lumMod val="50000"/>
                  </a:schemeClr>
                </a:solidFill>
                <a:ea typeface="华文中宋" pitchFamily="2" charset="-122"/>
                <a:cs typeface="Times New Roman" pitchFamily="18" charset="0"/>
              </a:rPr>
              <a:t>Ma</a:t>
            </a:r>
            <a:r>
              <a:rPr lang="en-US" altLang="zh-CN" sz="2000" b="1" i="1" baseline="-25000" dirty="0">
                <a:solidFill>
                  <a:schemeClr val="accent6">
                    <a:lumMod val="50000"/>
                  </a:schemeClr>
                </a:solidFill>
                <a:ea typeface="华文中宋" pitchFamily="2" charset="-122"/>
                <a:cs typeface="Times New Roman" pitchFamily="18" charset="0"/>
              </a:rPr>
              <a:t>e</a:t>
            </a:r>
            <a:r>
              <a:rPr lang="zh-CN" altLang="zh-CN" sz="2000" b="1" dirty="0">
                <a:solidFill>
                  <a:schemeClr val="accent6">
                    <a:lumMod val="50000"/>
                  </a:schemeClr>
                </a:solidFill>
                <a:latin typeface="华文中宋" pitchFamily="2" charset="-122"/>
                <a:ea typeface="华文中宋" pitchFamily="2" charset="-122"/>
              </a:rPr>
              <a:t>，即可求出出口截面上的其他所有气流参数</a:t>
            </a:r>
            <a:r>
              <a:rPr lang="zh-CN" altLang="en-US" sz="2000" b="1" dirty="0">
                <a:solidFill>
                  <a:schemeClr val="accent6">
                    <a:lumMod val="50000"/>
                  </a:schemeClr>
                </a:solidFill>
                <a:latin typeface="华文中宋" pitchFamily="2" charset="-122"/>
                <a:ea typeface="华文中宋" pitchFamily="2" charset="-122"/>
              </a:rPr>
              <a:t>。</a:t>
            </a:r>
          </a:p>
        </p:txBody>
      </p:sp>
      <p:sp>
        <p:nvSpPr>
          <p:cNvPr id="19474" name="灯片编号占位符 15">
            <a:extLst>
              <a:ext uri="{FF2B5EF4-FFF2-40B4-BE49-F238E27FC236}">
                <a16:creationId xmlns:a16="http://schemas.microsoft.com/office/drawing/2014/main" id="{AAD5C743-FC69-4B7B-BEBD-07DBC7A72CB1}"/>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9598FAEC-37DF-422E-BC36-2A7D405727AE}" type="slidenum">
              <a:rPr lang="en-US" altLang="zh-CN" sz="2800"/>
              <a:pPr algn="r">
                <a:spcBef>
                  <a:spcPct val="0"/>
                </a:spcBef>
                <a:buClrTx/>
                <a:buSzTx/>
                <a:buFontTx/>
                <a:buNone/>
              </a:pPr>
              <a:t>16</a:t>
            </a:fld>
            <a:endParaRPr lang="en-US" altLang="zh-CN" sz="2800"/>
          </a:p>
        </p:txBody>
      </p:sp>
      <p:pic>
        <p:nvPicPr>
          <p:cNvPr id="19476" name="Picture 8">
            <a:extLst>
              <a:ext uri="{FF2B5EF4-FFF2-40B4-BE49-F238E27FC236}">
                <a16:creationId xmlns:a16="http://schemas.microsoft.com/office/drawing/2014/main" id="{3D65AC9F-C566-43E2-AD68-AEF754032AF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2900" y="1519238"/>
            <a:ext cx="27559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47"/>
                                        </p:tgtEl>
                                        <p:attrNameLst>
                                          <p:attrName>style.visibility</p:attrName>
                                        </p:attrNameLst>
                                      </p:cBhvr>
                                      <p:to>
                                        <p:strVal val="visible"/>
                                      </p:to>
                                    </p:set>
                                    <p:animEffect transition="in" filter="blinds(horizontal)">
                                      <p:cBhvr>
                                        <p:cTn id="7" dur="500"/>
                                        <p:tgtEl>
                                          <p:spTgt spid="399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39945"/>
                                        </p:tgtEl>
                                        <p:attrNameLst>
                                          <p:attrName>style.visibility</p:attrName>
                                        </p:attrNameLst>
                                      </p:cBhvr>
                                      <p:to>
                                        <p:strVal val="visible"/>
                                      </p:to>
                                    </p:set>
                                    <p:animEffect transition="in" filter="blinds(horizontal)">
                                      <p:cBhvr>
                                        <p:cTn id="16" dur="500"/>
                                        <p:tgtEl>
                                          <p:spTgt spid="399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9644"/>
                                        </p:tgtEl>
                                        <p:attrNameLst>
                                          <p:attrName>style.visibility</p:attrName>
                                        </p:attrNameLst>
                                      </p:cBhvr>
                                      <p:to>
                                        <p:strVal val="visible"/>
                                      </p:to>
                                    </p:set>
                                    <p:animEffect transition="in" filter="blinds(horizontal)">
                                      <p:cBhvr>
                                        <p:cTn id="21" dur="500"/>
                                        <p:tgtEl>
                                          <p:spTgt spid="6964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69640"/>
                                        </p:tgtEl>
                                        <p:attrNameLst>
                                          <p:attrName>style.visibility</p:attrName>
                                        </p:attrNameLst>
                                      </p:cBhvr>
                                      <p:to>
                                        <p:strVal val="visible"/>
                                      </p:to>
                                    </p:set>
                                    <p:animEffect transition="in" filter="blinds(horizontal)">
                                      <p:cBhvr>
                                        <p:cTn id="26" dur="500"/>
                                        <p:tgtEl>
                                          <p:spTgt spid="696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69641"/>
                                        </p:tgtEl>
                                        <p:attrNameLst>
                                          <p:attrName>style.visibility</p:attrName>
                                        </p:attrNameLst>
                                      </p:cBhvr>
                                      <p:to>
                                        <p:strVal val="visible"/>
                                      </p:to>
                                    </p:set>
                                    <p:animEffect transition="in" filter="blinds(horizontal)">
                                      <p:cBhvr>
                                        <p:cTn id="31" dur="500"/>
                                        <p:tgtEl>
                                          <p:spTgt spid="6964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1971DF17-2E66-4AD3-B56C-5ACF2C9098B8}"/>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7EBFD944-2EBD-4D8B-8922-C4A1CBCFBA09}"/>
              </a:ext>
            </a:extLst>
          </p:cNvPr>
          <p:cNvSpPr>
            <a:spLocks noChangeArrowheads="1"/>
          </p:cNvSpPr>
          <p:nvPr/>
        </p:nvSpPr>
        <p:spPr bwMode="auto">
          <a:xfrm>
            <a:off x="468314" y="936625"/>
            <a:ext cx="2473670" cy="523875"/>
          </a:xfrm>
          <a:prstGeom prst="rect">
            <a:avLst/>
          </a:prstGeom>
          <a:solidFill>
            <a:schemeClr val="accent1">
              <a:lumMod val="20000"/>
              <a:lumOff val="80000"/>
            </a:schemeClr>
          </a:solidFill>
          <a:ln w="9525">
            <a:noFill/>
            <a:miter lim="800000"/>
            <a:headEnd/>
            <a:tailEnd/>
          </a:ln>
        </p:spPr>
        <p:txBody>
          <a:bodyPr wrap="square">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临界压强比</a:t>
            </a:r>
          </a:p>
        </p:txBody>
      </p:sp>
      <p:sp>
        <p:nvSpPr>
          <p:cNvPr id="6" name="矩形 5">
            <a:extLst>
              <a:ext uri="{FF2B5EF4-FFF2-40B4-BE49-F238E27FC236}">
                <a16:creationId xmlns:a16="http://schemas.microsoft.com/office/drawing/2014/main" id="{D4142EFF-CAA8-48BA-9794-08ED656AC0F8}"/>
              </a:ext>
            </a:extLst>
          </p:cNvPr>
          <p:cNvSpPr>
            <a:spLocks noChangeArrowheads="1"/>
          </p:cNvSpPr>
          <p:nvPr/>
        </p:nvSpPr>
        <p:spPr bwMode="auto">
          <a:xfrm>
            <a:off x="141288" y="1557338"/>
            <a:ext cx="84264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ct val="0"/>
              </a:spcBef>
              <a:buClr>
                <a:srgbClr val="C00000"/>
              </a:buClr>
              <a:buSzPct val="80000"/>
              <a:buFontTx/>
              <a:buNone/>
            </a:pPr>
            <a:r>
              <a:rPr kumimoji="1" lang="en-US" altLang="zh-CN"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喷管出口马赫数</a:t>
            </a:r>
            <a:r>
              <a:rPr kumimoji="1" lang="en-US" altLang="zh-CN"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Mae=</a:t>
            </a:r>
            <a:r>
              <a:rPr kumimoji="1" lang="zh-CN" altLang="en-US"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1时的静压与总压之比，用</a:t>
            </a:r>
            <a:r>
              <a:rPr kumimoji="1" lang="el-GR" altLang="zh-CN"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β</a:t>
            </a:r>
            <a:r>
              <a:rPr kumimoji="1" lang="en-US" altLang="zh-CN" sz="2200" b="1" baseline="-25000" dirty="0" err="1">
                <a:solidFill>
                  <a:schemeClr val="tx2"/>
                </a:solidFill>
                <a:latin typeface="Times New Roman" panose="02020603050405020304" pitchFamily="18" charset="0"/>
                <a:ea typeface="华文中宋" panose="02010600040101010101" pitchFamily="2" charset="-122"/>
                <a:sym typeface="Symbol" panose="05050102010706020507" pitchFamily="18" charset="2"/>
              </a:rPr>
              <a:t>cr</a:t>
            </a:r>
            <a:r>
              <a:rPr kumimoji="1" lang="zh-CN" altLang="en-US"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表示。</a:t>
            </a:r>
          </a:p>
        </p:txBody>
      </p:sp>
      <p:sp>
        <p:nvSpPr>
          <p:cNvPr id="20485" name="Rectangle 2">
            <a:extLst>
              <a:ext uri="{FF2B5EF4-FFF2-40B4-BE49-F238E27FC236}">
                <a16:creationId xmlns:a16="http://schemas.microsoft.com/office/drawing/2014/main" id="{EE87A602-B665-494B-B1FC-1D6F8E29367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71681" name="Object 1">
            <a:extLst>
              <a:ext uri="{FF2B5EF4-FFF2-40B4-BE49-F238E27FC236}">
                <a16:creationId xmlns:a16="http://schemas.microsoft.com/office/drawing/2014/main" id="{92BC2152-51CC-4A48-A801-EBC25613346C}"/>
              </a:ext>
            </a:extLst>
          </p:cNvPr>
          <p:cNvGraphicFramePr>
            <a:graphicFrameLocks noChangeAspect="1"/>
          </p:cNvGraphicFramePr>
          <p:nvPr/>
        </p:nvGraphicFramePr>
        <p:xfrm>
          <a:off x="4937125" y="2098675"/>
          <a:ext cx="2368550" cy="981075"/>
        </p:xfrm>
        <a:graphic>
          <a:graphicData uri="http://schemas.openxmlformats.org/presentationml/2006/ole">
            <mc:AlternateContent xmlns:mc="http://schemas.openxmlformats.org/markup-compatibility/2006">
              <mc:Choice xmlns:v="urn:schemas-microsoft-com:vml" Requires="v">
                <p:oleObj spid="_x0000_s20644" name="Equation" r:id="rId3" imgW="1193800" imgH="495300" progId="Equation.DSMT4">
                  <p:embed/>
                </p:oleObj>
              </mc:Choice>
              <mc:Fallback>
                <p:oleObj name="Equation" r:id="rId3" imgW="1193800" imgH="495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125" y="2098675"/>
                        <a:ext cx="23685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83" name="Object 3">
            <a:extLst>
              <a:ext uri="{FF2B5EF4-FFF2-40B4-BE49-F238E27FC236}">
                <a16:creationId xmlns:a16="http://schemas.microsoft.com/office/drawing/2014/main" id="{B1F16D53-9429-4597-B891-518A74208BE4}"/>
              </a:ext>
            </a:extLst>
          </p:cNvPr>
          <p:cNvGraphicFramePr>
            <a:graphicFrameLocks noChangeAspect="1"/>
          </p:cNvGraphicFramePr>
          <p:nvPr/>
        </p:nvGraphicFramePr>
        <p:xfrm>
          <a:off x="758825" y="2111375"/>
          <a:ext cx="2736850" cy="960438"/>
        </p:xfrm>
        <a:graphic>
          <a:graphicData uri="http://schemas.openxmlformats.org/presentationml/2006/ole">
            <mc:AlternateContent xmlns:mc="http://schemas.openxmlformats.org/markup-compatibility/2006">
              <mc:Choice xmlns:v="urn:schemas-microsoft-com:vml" Requires="v">
                <p:oleObj spid="_x0000_s20645" name="Equation" r:id="rId5" imgW="1497950" imgH="533169" progId="Equation.DSMT4">
                  <p:embed/>
                </p:oleObj>
              </mc:Choice>
              <mc:Fallback>
                <p:oleObj name="Equation" r:id="rId5" imgW="1497950" imgH="533169"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825" y="2111375"/>
                        <a:ext cx="273685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8">
            <a:extLst>
              <a:ext uri="{FF2B5EF4-FFF2-40B4-BE49-F238E27FC236}">
                <a16:creationId xmlns:a16="http://schemas.microsoft.com/office/drawing/2014/main" id="{EB5A9B03-D18C-474E-8D3F-EBE68C8B427A}"/>
              </a:ext>
            </a:extLst>
          </p:cNvPr>
          <p:cNvGrpSpPr>
            <a:grpSpLocks/>
          </p:cNvGrpSpPr>
          <p:nvPr/>
        </p:nvGrpSpPr>
        <p:grpSpPr bwMode="auto">
          <a:xfrm>
            <a:off x="3551238" y="2079625"/>
            <a:ext cx="1331912" cy="746125"/>
            <a:chOff x="4067944" y="2071966"/>
            <a:chExt cx="1332000" cy="744966"/>
          </a:xfrm>
        </p:grpSpPr>
        <p:sp>
          <p:nvSpPr>
            <p:cNvPr id="20522" name="右箭头 9">
              <a:extLst>
                <a:ext uri="{FF2B5EF4-FFF2-40B4-BE49-F238E27FC236}">
                  <a16:creationId xmlns:a16="http://schemas.microsoft.com/office/drawing/2014/main" id="{0C42C9F0-73E1-41E0-B120-5FACB5C1F0B8}"/>
                </a:ext>
              </a:extLst>
            </p:cNvPr>
            <p:cNvSpPr>
              <a:spLocks noChangeArrowheads="1"/>
            </p:cNvSpPr>
            <p:nvPr/>
          </p:nvSpPr>
          <p:spPr bwMode="auto">
            <a:xfrm>
              <a:off x="4104088" y="2456892"/>
              <a:ext cx="1260000" cy="360040"/>
            </a:xfrm>
            <a:prstGeom prst="rightArrow">
              <a:avLst>
                <a:gd name="adj1" fmla="val 50000"/>
                <a:gd name="adj2" fmla="val 49999"/>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0523" name="TextBox 10">
              <a:extLst>
                <a:ext uri="{FF2B5EF4-FFF2-40B4-BE49-F238E27FC236}">
                  <a16:creationId xmlns:a16="http://schemas.microsoft.com/office/drawing/2014/main" id="{8C8244A9-5F19-4DEF-B78C-9DC77BA0443D}"/>
                </a:ext>
              </a:extLst>
            </p:cNvPr>
            <p:cNvSpPr txBox="1">
              <a:spLocks noChangeArrowheads="1"/>
            </p:cNvSpPr>
            <p:nvPr/>
          </p:nvSpPr>
          <p:spPr bwMode="auto">
            <a:xfrm>
              <a:off x="4067944" y="2071966"/>
              <a:ext cx="133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eaLnBrk="1" hangingPunct="1">
                <a:spcBef>
                  <a:spcPct val="0"/>
                </a:spcBef>
                <a:buClrTx/>
                <a:buSzTx/>
                <a:buFontTx/>
                <a:buNone/>
              </a:pPr>
              <a:r>
                <a:rPr lang="en-US" altLang="zh-CN" b="1" i="1">
                  <a:solidFill>
                    <a:srgbClr val="C00000"/>
                  </a:solidFill>
                  <a:latin typeface="Times New Roman" panose="02020603050405020304" pitchFamily="18" charset="0"/>
                  <a:ea typeface="华文中宋" panose="02010600040101010101" pitchFamily="2" charset="-122"/>
                </a:rPr>
                <a:t>Ma</a:t>
              </a:r>
              <a:r>
                <a:rPr lang="en-US" altLang="zh-CN" b="1">
                  <a:solidFill>
                    <a:srgbClr val="C00000"/>
                  </a:solidFill>
                  <a:latin typeface="华文中宋" panose="02010600040101010101" pitchFamily="2" charset="-122"/>
                  <a:ea typeface="华文中宋" panose="02010600040101010101" pitchFamily="2" charset="-122"/>
                </a:rPr>
                <a:t>=1</a:t>
              </a:r>
              <a:endParaRPr lang="zh-CN" altLang="en-US" b="1">
                <a:solidFill>
                  <a:srgbClr val="C00000"/>
                </a:solidFill>
                <a:latin typeface="华文中宋" panose="02010600040101010101" pitchFamily="2" charset="-122"/>
                <a:ea typeface="华文中宋" panose="02010600040101010101" pitchFamily="2" charset="-122"/>
              </a:endParaRPr>
            </a:p>
          </p:txBody>
        </p:sp>
      </p:grpSp>
      <p:sp>
        <p:nvSpPr>
          <p:cNvPr id="23" name="TextBox 22">
            <a:extLst>
              <a:ext uri="{FF2B5EF4-FFF2-40B4-BE49-F238E27FC236}">
                <a16:creationId xmlns:a16="http://schemas.microsoft.com/office/drawing/2014/main" id="{11ACCCD6-EC04-4083-A9B5-612F787B4F95}"/>
              </a:ext>
            </a:extLst>
          </p:cNvPr>
          <p:cNvSpPr txBox="1">
            <a:spLocks noChangeArrowheads="1"/>
          </p:cNvSpPr>
          <p:nvPr/>
        </p:nvSpPr>
        <p:spPr bwMode="auto">
          <a:xfrm>
            <a:off x="3540125" y="2733675"/>
            <a:ext cx="1331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eaLnBrk="1" hangingPunct="1">
              <a:spcBef>
                <a:spcPct val="0"/>
              </a:spcBef>
              <a:buClrTx/>
              <a:buSzTx/>
              <a:buFontTx/>
              <a:buNone/>
            </a:pPr>
            <a:r>
              <a:rPr lang="el-GR" altLang="zh-CN" b="1">
                <a:solidFill>
                  <a:srgbClr val="C00000"/>
                </a:solidFill>
                <a:latin typeface="Times New Roman" panose="02020603050405020304" pitchFamily="18" charset="0"/>
                <a:ea typeface="华文中宋" panose="02010600040101010101" pitchFamily="2" charset="-122"/>
              </a:rPr>
              <a:t>λ</a:t>
            </a:r>
            <a:r>
              <a:rPr lang="en-US" altLang="zh-CN" b="1">
                <a:solidFill>
                  <a:srgbClr val="C00000"/>
                </a:solidFill>
                <a:latin typeface="华文中宋" panose="02010600040101010101" pitchFamily="2" charset="-122"/>
                <a:ea typeface="华文中宋" panose="02010600040101010101" pitchFamily="2" charset="-122"/>
              </a:rPr>
              <a:t>=1</a:t>
            </a:r>
            <a:endParaRPr lang="zh-CN" altLang="en-US" b="1">
              <a:solidFill>
                <a:srgbClr val="C00000"/>
              </a:solidFill>
              <a:latin typeface="华文中宋" panose="02010600040101010101" pitchFamily="2" charset="-122"/>
              <a:ea typeface="华文中宋" panose="02010600040101010101" pitchFamily="2" charset="-122"/>
            </a:endParaRPr>
          </a:p>
        </p:txBody>
      </p:sp>
      <p:sp>
        <p:nvSpPr>
          <p:cNvPr id="24" name="圆角矩形标注 23">
            <a:extLst>
              <a:ext uri="{FF2B5EF4-FFF2-40B4-BE49-F238E27FC236}">
                <a16:creationId xmlns:a16="http://schemas.microsoft.com/office/drawing/2014/main" id="{6C7FB8DE-81CA-4994-9E8E-93688614C2FB}"/>
              </a:ext>
            </a:extLst>
          </p:cNvPr>
          <p:cNvSpPr>
            <a:spLocks noChangeArrowheads="1"/>
          </p:cNvSpPr>
          <p:nvPr/>
        </p:nvSpPr>
        <p:spPr bwMode="auto">
          <a:xfrm>
            <a:off x="7516813" y="2030413"/>
            <a:ext cx="1385887" cy="750887"/>
          </a:xfrm>
          <a:prstGeom prst="wedgeRoundRectCallout">
            <a:avLst>
              <a:gd name="adj1" fmla="val -77046"/>
              <a:gd name="adj2" fmla="val 40468"/>
              <a:gd name="adj3" fmla="val 1666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a:spcBef>
                <a:spcPct val="0"/>
              </a:spcBef>
              <a:buClrTx/>
              <a:buSzTx/>
              <a:buFontTx/>
              <a:buNone/>
            </a:pPr>
            <a:r>
              <a:rPr lang="zh-CN" altLang="en-US" sz="1800" b="1">
                <a:solidFill>
                  <a:schemeClr val="bg1"/>
                </a:solidFill>
                <a:latin typeface="Times New Roman" panose="02020603050405020304" pitchFamily="18" charset="0"/>
              </a:rPr>
              <a:t>与喷管尺寸无关</a:t>
            </a:r>
          </a:p>
        </p:txBody>
      </p:sp>
      <p:sp>
        <p:nvSpPr>
          <p:cNvPr id="20491" name="灯片编号占位符 15">
            <a:extLst>
              <a:ext uri="{FF2B5EF4-FFF2-40B4-BE49-F238E27FC236}">
                <a16:creationId xmlns:a16="http://schemas.microsoft.com/office/drawing/2014/main" id="{3D822190-543B-4202-869F-0DAF6CF402AC}"/>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641E063C-D7AA-4EEF-94F8-A2F5F66AFEED}" type="slidenum">
              <a:rPr lang="en-US" altLang="zh-CN" sz="2800"/>
              <a:pPr algn="r">
                <a:spcBef>
                  <a:spcPct val="0"/>
                </a:spcBef>
                <a:buClrTx/>
                <a:buSzTx/>
                <a:buFontTx/>
                <a:buNone/>
              </a:pPr>
              <a:t>17</a:t>
            </a:fld>
            <a:endParaRPr lang="en-US" altLang="zh-CN" sz="2800"/>
          </a:p>
        </p:txBody>
      </p:sp>
      <p:sp>
        <p:nvSpPr>
          <p:cNvPr id="20" name="Rectangle 4">
            <a:extLst>
              <a:ext uri="{FF2B5EF4-FFF2-40B4-BE49-F238E27FC236}">
                <a16:creationId xmlns:a16="http://schemas.microsoft.com/office/drawing/2014/main" id="{9AEE5EE1-03FC-4793-9AB8-1AD1190135B1}"/>
              </a:ext>
            </a:extLst>
          </p:cNvPr>
          <p:cNvSpPr>
            <a:spLocks noChangeArrowheads="1"/>
          </p:cNvSpPr>
          <p:nvPr/>
        </p:nvSpPr>
        <p:spPr bwMode="auto">
          <a:xfrm>
            <a:off x="468313" y="3176588"/>
            <a:ext cx="5311775" cy="461962"/>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400" dirty="0">
                <a:latin typeface="华文新魏" pitchFamily="2" charset="-122"/>
                <a:ea typeface="华文新魏" pitchFamily="2" charset="-122"/>
              </a:rPr>
              <a:t> 流量函数</a:t>
            </a:r>
            <a:r>
              <a:rPr lang="en-US" altLang="zh-CN" sz="2400" i="1" dirty="0">
                <a:ea typeface="华文新魏" pitchFamily="2" charset="-122"/>
              </a:rPr>
              <a:t>q(</a:t>
            </a:r>
            <a:r>
              <a:rPr lang="el-GR" altLang="zh-CN" sz="2400" i="1" dirty="0">
                <a:ea typeface="华文新魏" pitchFamily="2" charset="-122"/>
                <a:cs typeface="华文新魏" pitchFamily="2" charset="-122"/>
              </a:rPr>
              <a:t>λ</a:t>
            </a:r>
            <a:r>
              <a:rPr lang="en-US" altLang="zh-CN" sz="2400" i="1" dirty="0">
                <a:ea typeface="华文新魏" pitchFamily="2" charset="-122"/>
              </a:rPr>
              <a:t>)</a:t>
            </a:r>
            <a:endParaRPr lang="zh-CN" altLang="en-US" sz="2400" i="1" dirty="0">
              <a:solidFill>
                <a:srgbClr val="8EB9E8"/>
              </a:solidFill>
              <a:ea typeface="华文新魏" pitchFamily="2" charset="-122"/>
            </a:endParaRPr>
          </a:p>
        </p:txBody>
      </p:sp>
      <p:grpSp>
        <p:nvGrpSpPr>
          <p:cNvPr id="3" name="组合 60">
            <a:extLst>
              <a:ext uri="{FF2B5EF4-FFF2-40B4-BE49-F238E27FC236}">
                <a16:creationId xmlns:a16="http://schemas.microsoft.com/office/drawing/2014/main" id="{86255B36-C0D4-4089-8F01-3025F69B9F12}"/>
              </a:ext>
            </a:extLst>
          </p:cNvPr>
          <p:cNvGrpSpPr>
            <a:grpSpLocks/>
          </p:cNvGrpSpPr>
          <p:nvPr/>
        </p:nvGrpSpPr>
        <p:grpSpPr bwMode="auto">
          <a:xfrm>
            <a:off x="5654675" y="3344863"/>
            <a:ext cx="2832100" cy="1408112"/>
            <a:chOff x="4606783" y="2159559"/>
            <a:chExt cx="2833204" cy="1407771"/>
          </a:xfrm>
        </p:grpSpPr>
        <p:grpSp>
          <p:nvGrpSpPr>
            <p:cNvPr id="20502" name="组合 148">
              <a:extLst>
                <a:ext uri="{FF2B5EF4-FFF2-40B4-BE49-F238E27FC236}">
                  <a16:creationId xmlns:a16="http://schemas.microsoft.com/office/drawing/2014/main" id="{90938503-61B7-4AD5-8AE2-9FAED810AA30}"/>
                </a:ext>
              </a:extLst>
            </p:cNvPr>
            <p:cNvGrpSpPr>
              <a:grpSpLocks noChangeAspect="1"/>
            </p:cNvGrpSpPr>
            <p:nvPr/>
          </p:nvGrpSpPr>
          <p:grpSpPr bwMode="auto">
            <a:xfrm>
              <a:off x="4606783" y="2457940"/>
              <a:ext cx="2833204" cy="1109390"/>
              <a:chOff x="1623702" y="1687015"/>
              <a:chExt cx="6103772" cy="2390038"/>
            </a:xfrm>
          </p:grpSpPr>
          <p:grpSp>
            <p:nvGrpSpPr>
              <p:cNvPr id="20508" name="组合 95">
                <a:extLst>
                  <a:ext uri="{FF2B5EF4-FFF2-40B4-BE49-F238E27FC236}">
                    <a16:creationId xmlns:a16="http://schemas.microsoft.com/office/drawing/2014/main" id="{05DE4CF0-7FA3-4FF6-B320-9689BB2409FA}"/>
                  </a:ext>
                </a:extLst>
              </p:cNvPr>
              <p:cNvGrpSpPr>
                <a:grpSpLocks/>
              </p:cNvGrpSpPr>
              <p:nvPr/>
            </p:nvGrpSpPr>
            <p:grpSpPr bwMode="auto">
              <a:xfrm>
                <a:off x="2105025" y="1687015"/>
                <a:ext cx="4933950" cy="2201863"/>
                <a:chOff x="1828800" y="2146300"/>
                <a:chExt cx="4933950" cy="2201863"/>
              </a:xfrm>
            </p:grpSpPr>
            <p:sp>
              <p:nvSpPr>
                <p:cNvPr id="20520" name="任意多边形 79">
                  <a:extLst>
                    <a:ext uri="{FF2B5EF4-FFF2-40B4-BE49-F238E27FC236}">
                      <a16:creationId xmlns:a16="http://schemas.microsoft.com/office/drawing/2014/main" id="{F38EBD05-D612-486C-BF77-52C52CE1305C}"/>
                    </a:ext>
                  </a:extLst>
                </p:cNvPr>
                <p:cNvSpPr>
                  <a:spLocks/>
                </p:cNvSpPr>
                <p:nvPr/>
              </p:nvSpPr>
              <p:spPr bwMode="auto">
                <a:xfrm>
                  <a:off x="1828800" y="2146300"/>
                  <a:ext cx="4748213" cy="1439863"/>
                </a:xfrm>
                <a:custGeom>
                  <a:avLst/>
                  <a:gdLst>
                    <a:gd name="T0" fmla="*/ 0 w 4748213"/>
                    <a:gd name="T1" fmla="*/ 1439863 h 1439863"/>
                    <a:gd name="T2" fmla="*/ 242888 w 4748213"/>
                    <a:gd name="T3" fmla="*/ 1268413 h 1439863"/>
                    <a:gd name="T4" fmla="*/ 542925 w 4748213"/>
                    <a:gd name="T5" fmla="*/ 1092200 h 1439863"/>
                    <a:gd name="T6" fmla="*/ 1019175 w 4748213"/>
                    <a:gd name="T7" fmla="*/ 849313 h 1439863"/>
                    <a:gd name="T8" fmla="*/ 1704975 w 4748213"/>
                    <a:gd name="T9" fmla="*/ 549275 h 1439863"/>
                    <a:gd name="T10" fmla="*/ 2490788 w 4748213"/>
                    <a:gd name="T11" fmla="*/ 296863 h 1439863"/>
                    <a:gd name="T12" fmla="*/ 3281362 w 4748213"/>
                    <a:gd name="T13" fmla="*/ 125413 h 1439863"/>
                    <a:gd name="T14" fmla="*/ 3881438 w 4748213"/>
                    <a:gd name="T15" fmla="*/ 34925 h 1439863"/>
                    <a:gd name="T16" fmla="*/ 4271961 w 4748213"/>
                    <a:gd name="T17" fmla="*/ 6350 h 1439863"/>
                    <a:gd name="T18" fmla="*/ 4748213 w 4748213"/>
                    <a:gd name="T19" fmla="*/ 6350 h 14398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48213"/>
                    <a:gd name="T31" fmla="*/ 0 h 1439863"/>
                    <a:gd name="T32" fmla="*/ 4748213 w 4748213"/>
                    <a:gd name="T33" fmla="*/ 1439863 h 14398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48213" h="1439863">
                      <a:moveTo>
                        <a:pt x="0" y="1439863"/>
                      </a:moveTo>
                      <a:cubicBezTo>
                        <a:pt x="76200" y="1383110"/>
                        <a:pt x="152401" y="1326357"/>
                        <a:pt x="242888" y="1268413"/>
                      </a:cubicBezTo>
                      <a:cubicBezTo>
                        <a:pt x="333375" y="1210469"/>
                        <a:pt x="413544" y="1162050"/>
                        <a:pt x="542925" y="1092200"/>
                      </a:cubicBezTo>
                      <a:cubicBezTo>
                        <a:pt x="672306" y="1022350"/>
                        <a:pt x="825500" y="939801"/>
                        <a:pt x="1019175" y="849313"/>
                      </a:cubicBezTo>
                      <a:cubicBezTo>
                        <a:pt x="1212850" y="758826"/>
                        <a:pt x="1459706" y="641350"/>
                        <a:pt x="1704975" y="549275"/>
                      </a:cubicBezTo>
                      <a:cubicBezTo>
                        <a:pt x="1950244" y="457200"/>
                        <a:pt x="2228057" y="367507"/>
                        <a:pt x="2490788" y="296863"/>
                      </a:cubicBezTo>
                      <a:cubicBezTo>
                        <a:pt x="2753519" y="226219"/>
                        <a:pt x="3049588" y="169069"/>
                        <a:pt x="3281363" y="125413"/>
                      </a:cubicBezTo>
                      <a:cubicBezTo>
                        <a:pt x="3513138" y="81757"/>
                        <a:pt x="3716338" y="54769"/>
                        <a:pt x="3881438" y="34925"/>
                      </a:cubicBezTo>
                      <a:cubicBezTo>
                        <a:pt x="4046538" y="15081"/>
                        <a:pt x="4127501" y="11112"/>
                        <a:pt x="4271963" y="6350"/>
                      </a:cubicBezTo>
                      <a:cubicBezTo>
                        <a:pt x="4416425" y="1588"/>
                        <a:pt x="4701382" y="0"/>
                        <a:pt x="4748213" y="6350"/>
                      </a:cubicBezTo>
                    </a:path>
                  </a:pathLst>
                </a:cu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21" name="任意多边形 80">
                  <a:extLst>
                    <a:ext uri="{FF2B5EF4-FFF2-40B4-BE49-F238E27FC236}">
                      <a16:creationId xmlns:a16="http://schemas.microsoft.com/office/drawing/2014/main" id="{E593A123-4AE0-483A-9489-E1919A2D6DCC}"/>
                    </a:ext>
                  </a:extLst>
                </p:cNvPr>
                <p:cNvSpPr>
                  <a:spLocks/>
                </p:cNvSpPr>
                <p:nvPr/>
              </p:nvSpPr>
              <p:spPr bwMode="auto">
                <a:xfrm>
                  <a:off x="2171700" y="3619500"/>
                  <a:ext cx="4591050" cy="728663"/>
                </a:xfrm>
                <a:custGeom>
                  <a:avLst/>
                  <a:gdLst>
                    <a:gd name="T0" fmla="*/ 0 w 4591050"/>
                    <a:gd name="T1" fmla="*/ 728663 h 728663"/>
                    <a:gd name="T2" fmla="*/ 795338 w 4591050"/>
                    <a:gd name="T3" fmla="*/ 538163 h 728663"/>
                    <a:gd name="T4" fmla="*/ 1757368 w 4591050"/>
                    <a:gd name="T5" fmla="*/ 347663 h 728663"/>
                    <a:gd name="T6" fmla="*/ 2452689 w 4591050"/>
                    <a:gd name="T7" fmla="*/ 228600 h 728663"/>
                    <a:gd name="T8" fmla="*/ 3157539 w 4591050"/>
                    <a:gd name="T9" fmla="*/ 142875 h 728663"/>
                    <a:gd name="T10" fmla="*/ 4048125 w 4591050"/>
                    <a:gd name="T11" fmla="*/ 52388 h 728663"/>
                    <a:gd name="T12" fmla="*/ 4591050 w 4591050"/>
                    <a:gd name="T13" fmla="*/ 0 h 728663"/>
                    <a:gd name="T14" fmla="*/ 0 60000 65536"/>
                    <a:gd name="T15" fmla="*/ 0 60000 65536"/>
                    <a:gd name="T16" fmla="*/ 0 60000 65536"/>
                    <a:gd name="T17" fmla="*/ 0 60000 65536"/>
                    <a:gd name="T18" fmla="*/ 0 60000 65536"/>
                    <a:gd name="T19" fmla="*/ 0 60000 65536"/>
                    <a:gd name="T20" fmla="*/ 0 60000 65536"/>
                    <a:gd name="T21" fmla="*/ 0 w 4591050"/>
                    <a:gd name="T22" fmla="*/ 0 h 728663"/>
                    <a:gd name="T23" fmla="*/ 4591050 w 4591050"/>
                    <a:gd name="T24" fmla="*/ 728663 h 728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1050" h="728663">
                      <a:moveTo>
                        <a:pt x="0" y="728663"/>
                      </a:moveTo>
                      <a:cubicBezTo>
                        <a:pt x="251222" y="665163"/>
                        <a:pt x="502444" y="601663"/>
                        <a:pt x="795338" y="538163"/>
                      </a:cubicBezTo>
                      <a:cubicBezTo>
                        <a:pt x="1088232" y="474663"/>
                        <a:pt x="1481138" y="399257"/>
                        <a:pt x="1757363" y="347663"/>
                      </a:cubicBezTo>
                      <a:cubicBezTo>
                        <a:pt x="2033588" y="296069"/>
                        <a:pt x="2219326" y="262731"/>
                        <a:pt x="2452688" y="228600"/>
                      </a:cubicBezTo>
                      <a:cubicBezTo>
                        <a:pt x="2686050" y="194469"/>
                        <a:pt x="3157538" y="142875"/>
                        <a:pt x="3157538" y="142875"/>
                      </a:cubicBezTo>
                      <a:lnTo>
                        <a:pt x="4048125" y="52388"/>
                      </a:lnTo>
                      <a:lnTo>
                        <a:pt x="4591050" y="0"/>
                      </a:lnTo>
                    </a:path>
                  </a:pathLst>
                </a:cu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0509" name="组合 112">
                <a:extLst>
                  <a:ext uri="{FF2B5EF4-FFF2-40B4-BE49-F238E27FC236}">
                    <a16:creationId xmlns:a16="http://schemas.microsoft.com/office/drawing/2014/main" id="{53C5B2F6-C760-4616-BD7E-9F74867532B4}"/>
                  </a:ext>
                </a:extLst>
              </p:cNvPr>
              <p:cNvGrpSpPr>
                <a:grpSpLocks/>
              </p:cNvGrpSpPr>
              <p:nvPr/>
            </p:nvGrpSpPr>
            <p:grpSpPr bwMode="auto">
              <a:xfrm>
                <a:off x="1623702" y="3126878"/>
                <a:ext cx="832817" cy="950175"/>
                <a:chOff x="1623702" y="3126878"/>
                <a:chExt cx="832817" cy="950175"/>
              </a:xfrm>
            </p:grpSpPr>
            <p:cxnSp>
              <p:nvCxnSpPr>
                <p:cNvPr id="20516" name="直接连接符 75">
                  <a:extLst>
                    <a:ext uri="{FF2B5EF4-FFF2-40B4-BE49-F238E27FC236}">
                      <a16:creationId xmlns:a16="http://schemas.microsoft.com/office/drawing/2014/main" id="{F6B9385F-675C-4799-A997-BD104C8350D7}"/>
                    </a:ext>
                  </a:extLst>
                </p:cNvPr>
                <p:cNvCxnSpPr>
                  <a:cxnSpLocks noChangeShapeType="1"/>
                  <a:stCxn id="20520" idx="0"/>
                  <a:endCxn id="20521" idx="0"/>
                </p:cNvCxnSpPr>
                <p:nvPr/>
              </p:nvCxnSpPr>
              <p:spPr bwMode="auto">
                <a:xfrm>
                  <a:off x="2105025" y="3126878"/>
                  <a:ext cx="342900" cy="762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517" name="直接箭头连接符 76">
                  <a:extLst>
                    <a:ext uri="{FF2B5EF4-FFF2-40B4-BE49-F238E27FC236}">
                      <a16:creationId xmlns:a16="http://schemas.microsoft.com/office/drawing/2014/main" id="{34B81676-95C5-46B2-B7B9-38A2D978FBFE}"/>
                    </a:ext>
                  </a:extLst>
                </p:cNvPr>
                <p:cNvCxnSpPr>
                  <a:cxnSpLocks noChangeAspect="1"/>
                </p:cNvCxnSpPr>
                <p:nvPr/>
              </p:nvCxnSpPr>
              <p:spPr bwMode="auto">
                <a:xfrm flipV="1">
                  <a:off x="1623702" y="3152231"/>
                  <a:ext cx="508968" cy="232672"/>
                </a:xfrm>
                <a:prstGeom prst="straightConnector1">
                  <a:avLst/>
                </a:prstGeom>
                <a:noFill/>
                <a:ln w="9525" algn="ctr">
                  <a:solidFill>
                    <a:srgbClr val="C00000"/>
                  </a:solidFill>
                  <a:round/>
                  <a:headEnd/>
                  <a:tailEnd type="triangle" w="sm" len="lg"/>
                </a:ln>
                <a:extLst>
                  <a:ext uri="{909E8E84-426E-40DD-AFC4-6F175D3DCCD1}">
                    <a14:hiddenFill xmlns:a14="http://schemas.microsoft.com/office/drawing/2010/main">
                      <a:noFill/>
                    </a14:hiddenFill>
                  </a:ext>
                </a:extLst>
              </p:spPr>
            </p:cxnSp>
            <p:cxnSp>
              <p:nvCxnSpPr>
                <p:cNvPr id="20518" name="直接箭头连接符 77">
                  <a:extLst>
                    <a:ext uri="{FF2B5EF4-FFF2-40B4-BE49-F238E27FC236}">
                      <a16:creationId xmlns:a16="http://schemas.microsoft.com/office/drawing/2014/main" id="{04BA3862-7ACF-4F16-BDC0-DD097C5EB59E}"/>
                    </a:ext>
                  </a:extLst>
                </p:cNvPr>
                <p:cNvCxnSpPr>
                  <a:cxnSpLocks noChangeAspect="1"/>
                </p:cNvCxnSpPr>
                <p:nvPr/>
              </p:nvCxnSpPr>
              <p:spPr bwMode="auto">
                <a:xfrm flipV="1">
                  <a:off x="1782451" y="3507831"/>
                  <a:ext cx="508968" cy="232672"/>
                </a:xfrm>
                <a:prstGeom prst="straightConnector1">
                  <a:avLst/>
                </a:prstGeom>
                <a:noFill/>
                <a:ln w="9525" algn="ctr">
                  <a:solidFill>
                    <a:srgbClr val="C00000"/>
                  </a:solidFill>
                  <a:round/>
                  <a:headEnd/>
                  <a:tailEnd type="triangle" w="sm" len="lg"/>
                </a:ln>
                <a:extLst>
                  <a:ext uri="{909E8E84-426E-40DD-AFC4-6F175D3DCCD1}">
                    <a14:hiddenFill xmlns:a14="http://schemas.microsoft.com/office/drawing/2010/main">
                      <a:noFill/>
                    </a14:hiddenFill>
                  </a:ext>
                </a:extLst>
              </p:spPr>
            </p:cxnSp>
            <p:cxnSp>
              <p:nvCxnSpPr>
                <p:cNvPr id="20519" name="直接箭头连接符 78">
                  <a:extLst>
                    <a:ext uri="{FF2B5EF4-FFF2-40B4-BE49-F238E27FC236}">
                      <a16:creationId xmlns:a16="http://schemas.microsoft.com/office/drawing/2014/main" id="{D46F639D-F76D-4D52-ACB3-07EB12DEE9BD}"/>
                    </a:ext>
                  </a:extLst>
                </p:cNvPr>
                <p:cNvCxnSpPr>
                  <a:cxnSpLocks noChangeAspect="1"/>
                </p:cNvCxnSpPr>
                <p:nvPr/>
              </p:nvCxnSpPr>
              <p:spPr bwMode="auto">
                <a:xfrm flipV="1">
                  <a:off x="1947551" y="3844381"/>
                  <a:ext cx="508968" cy="232672"/>
                </a:xfrm>
                <a:prstGeom prst="straightConnector1">
                  <a:avLst/>
                </a:prstGeom>
                <a:noFill/>
                <a:ln w="9525" algn="ctr">
                  <a:solidFill>
                    <a:srgbClr val="C00000"/>
                  </a:solidFill>
                  <a:round/>
                  <a:headEnd/>
                  <a:tailEnd type="triangle" w="sm" len="lg"/>
                </a:ln>
                <a:extLst>
                  <a:ext uri="{909E8E84-426E-40DD-AFC4-6F175D3DCCD1}">
                    <a14:hiddenFill xmlns:a14="http://schemas.microsoft.com/office/drawing/2010/main">
                      <a:noFill/>
                    </a14:hiddenFill>
                  </a:ext>
                </a:extLst>
              </p:spPr>
            </p:cxnSp>
          </p:grpSp>
          <p:grpSp>
            <p:nvGrpSpPr>
              <p:cNvPr id="20510" name="组合 119">
                <a:extLst>
                  <a:ext uri="{FF2B5EF4-FFF2-40B4-BE49-F238E27FC236}">
                    <a16:creationId xmlns:a16="http://schemas.microsoft.com/office/drawing/2014/main" id="{D310087F-5F97-40D1-A2EF-05E7FA1C5DBE}"/>
                  </a:ext>
                </a:extLst>
              </p:cNvPr>
              <p:cNvGrpSpPr>
                <a:grpSpLocks/>
              </p:cNvGrpSpPr>
              <p:nvPr/>
            </p:nvGrpSpPr>
            <p:grpSpPr bwMode="auto">
              <a:xfrm>
                <a:off x="6851648" y="1693365"/>
                <a:ext cx="875826" cy="1466850"/>
                <a:chOff x="6851648" y="1693365"/>
                <a:chExt cx="875826" cy="1466850"/>
              </a:xfrm>
            </p:grpSpPr>
            <p:cxnSp>
              <p:nvCxnSpPr>
                <p:cNvPr id="20511" name="直接连接符 70">
                  <a:extLst>
                    <a:ext uri="{FF2B5EF4-FFF2-40B4-BE49-F238E27FC236}">
                      <a16:creationId xmlns:a16="http://schemas.microsoft.com/office/drawing/2014/main" id="{36982A4C-79C0-493D-A039-4D6C68449842}"/>
                    </a:ext>
                  </a:extLst>
                </p:cNvPr>
                <p:cNvCxnSpPr>
                  <a:cxnSpLocks noChangeShapeType="1"/>
                  <a:stCxn id="20520" idx="9"/>
                  <a:endCxn id="20521" idx="6"/>
                </p:cNvCxnSpPr>
                <p:nvPr/>
              </p:nvCxnSpPr>
              <p:spPr bwMode="auto">
                <a:xfrm>
                  <a:off x="6853238" y="1693365"/>
                  <a:ext cx="185737" cy="14668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512" name="直接箭头连接符 71">
                  <a:extLst>
                    <a:ext uri="{FF2B5EF4-FFF2-40B4-BE49-F238E27FC236}">
                      <a16:creationId xmlns:a16="http://schemas.microsoft.com/office/drawing/2014/main" id="{761D0257-BCEE-45D0-B163-BC58C8A3240C}"/>
                    </a:ext>
                  </a:extLst>
                </p:cNvPr>
                <p:cNvCxnSpPr>
                  <a:cxnSpLocks noChangeAspect="1"/>
                </p:cNvCxnSpPr>
                <p:nvPr/>
              </p:nvCxnSpPr>
              <p:spPr bwMode="auto">
                <a:xfrm flipV="1">
                  <a:off x="6927848" y="2190749"/>
                  <a:ext cx="698026" cy="77557"/>
                </a:xfrm>
                <a:prstGeom prst="straightConnector1">
                  <a:avLst/>
                </a:prstGeom>
                <a:noFill/>
                <a:ln w="9525" algn="ctr">
                  <a:solidFill>
                    <a:srgbClr val="C00000"/>
                  </a:solidFill>
                  <a:round/>
                  <a:headEnd/>
                  <a:tailEnd type="triangle" w="sm" len="lg"/>
                </a:ln>
                <a:extLst>
                  <a:ext uri="{909E8E84-426E-40DD-AFC4-6F175D3DCCD1}">
                    <a14:hiddenFill xmlns:a14="http://schemas.microsoft.com/office/drawing/2010/main">
                      <a:noFill/>
                    </a14:hiddenFill>
                  </a:ext>
                </a:extLst>
              </p:spPr>
            </p:cxnSp>
            <p:cxnSp>
              <p:nvCxnSpPr>
                <p:cNvPr id="20513" name="直接箭头连接符 72">
                  <a:extLst>
                    <a:ext uri="{FF2B5EF4-FFF2-40B4-BE49-F238E27FC236}">
                      <a16:creationId xmlns:a16="http://schemas.microsoft.com/office/drawing/2014/main" id="{E5E1D888-C379-4B1E-8C7C-875297174AD6}"/>
                    </a:ext>
                  </a:extLst>
                </p:cNvPr>
                <p:cNvCxnSpPr>
                  <a:cxnSpLocks noChangeAspect="1"/>
                </p:cNvCxnSpPr>
                <p:nvPr/>
              </p:nvCxnSpPr>
              <p:spPr bwMode="auto">
                <a:xfrm flipV="1">
                  <a:off x="6851648" y="1720850"/>
                  <a:ext cx="698026" cy="77557"/>
                </a:xfrm>
                <a:prstGeom prst="straightConnector1">
                  <a:avLst/>
                </a:prstGeom>
                <a:noFill/>
                <a:ln w="9525" algn="ctr">
                  <a:solidFill>
                    <a:srgbClr val="C00000"/>
                  </a:solidFill>
                  <a:round/>
                  <a:headEnd/>
                  <a:tailEnd type="triangle" w="sm" len="lg"/>
                </a:ln>
                <a:extLst>
                  <a:ext uri="{909E8E84-426E-40DD-AFC4-6F175D3DCCD1}">
                    <a14:hiddenFill xmlns:a14="http://schemas.microsoft.com/office/drawing/2010/main">
                      <a:noFill/>
                    </a14:hiddenFill>
                  </a:ext>
                </a:extLst>
              </p:spPr>
            </p:cxnSp>
            <p:cxnSp>
              <p:nvCxnSpPr>
                <p:cNvPr id="20514" name="直接箭头连接符 73">
                  <a:extLst>
                    <a:ext uri="{FF2B5EF4-FFF2-40B4-BE49-F238E27FC236}">
                      <a16:creationId xmlns:a16="http://schemas.microsoft.com/office/drawing/2014/main" id="{6F1B1855-8E83-408D-8023-8914E52454BA}"/>
                    </a:ext>
                  </a:extLst>
                </p:cNvPr>
                <p:cNvCxnSpPr>
                  <a:cxnSpLocks noChangeAspect="1"/>
                </p:cNvCxnSpPr>
                <p:nvPr/>
              </p:nvCxnSpPr>
              <p:spPr bwMode="auto">
                <a:xfrm flipV="1">
                  <a:off x="7029450" y="3054349"/>
                  <a:ext cx="698024" cy="77557"/>
                </a:xfrm>
                <a:prstGeom prst="straightConnector1">
                  <a:avLst/>
                </a:prstGeom>
                <a:noFill/>
                <a:ln w="9525" algn="ctr">
                  <a:solidFill>
                    <a:srgbClr val="C00000"/>
                  </a:solidFill>
                  <a:round/>
                  <a:headEnd/>
                  <a:tailEnd type="triangle" w="sm" len="lg"/>
                </a:ln>
                <a:extLst>
                  <a:ext uri="{909E8E84-426E-40DD-AFC4-6F175D3DCCD1}">
                    <a14:hiddenFill xmlns:a14="http://schemas.microsoft.com/office/drawing/2010/main">
                      <a:noFill/>
                    </a14:hiddenFill>
                  </a:ext>
                </a:extLst>
              </p:spPr>
            </p:cxnSp>
            <p:cxnSp>
              <p:nvCxnSpPr>
                <p:cNvPr id="20515" name="直接箭头连接符 74">
                  <a:extLst>
                    <a:ext uri="{FF2B5EF4-FFF2-40B4-BE49-F238E27FC236}">
                      <a16:creationId xmlns:a16="http://schemas.microsoft.com/office/drawing/2014/main" id="{995063A1-35CB-4DA8-A951-DE4DA0BF3A24}"/>
                    </a:ext>
                  </a:extLst>
                </p:cNvPr>
                <p:cNvCxnSpPr>
                  <a:cxnSpLocks noChangeAspect="1"/>
                </p:cNvCxnSpPr>
                <p:nvPr/>
              </p:nvCxnSpPr>
              <p:spPr bwMode="auto">
                <a:xfrm flipV="1">
                  <a:off x="6978648" y="2641599"/>
                  <a:ext cx="698026" cy="77557"/>
                </a:xfrm>
                <a:prstGeom prst="straightConnector1">
                  <a:avLst/>
                </a:prstGeom>
                <a:noFill/>
                <a:ln w="9525" algn="ctr">
                  <a:solidFill>
                    <a:srgbClr val="C00000"/>
                  </a:solidFill>
                  <a:round/>
                  <a:headEnd/>
                  <a:tailEnd type="triangle" w="sm" len="lg"/>
                </a:ln>
                <a:extLst>
                  <a:ext uri="{909E8E84-426E-40DD-AFC4-6F175D3DCCD1}">
                    <a14:hiddenFill xmlns:a14="http://schemas.microsoft.com/office/drawing/2010/main">
                      <a:noFill/>
                    </a14:hiddenFill>
                  </a:ext>
                </a:extLst>
              </p:spPr>
            </p:cxnSp>
          </p:grpSp>
        </p:grpSp>
        <p:sp>
          <p:nvSpPr>
            <p:cNvPr id="20503" name="TextBox 62">
              <a:extLst>
                <a:ext uri="{FF2B5EF4-FFF2-40B4-BE49-F238E27FC236}">
                  <a16:creationId xmlns:a16="http://schemas.microsoft.com/office/drawing/2014/main" id="{ADD1254A-2C43-464C-9BDD-C5CB1CD16007}"/>
                </a:ext>
              </a:extLst>
            </p:cNvPr>
            <p:cNvSpPr txBox="1">
              <a:spLocks noChangeArrowheads="1"/>
            </p:cNvSpPr>
            <p:nvPr/>
          </p:nvSpPr>
          <p:spPr bwMode="auto">
            <a:xfrm>
              <a:off x="5709530" y="2159559"/>
              <a:ext cx="4337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1400">
                  <a:latin typeface="Times New Roman" panose="02020603050405020304" pitchFamily="18" charset="0"/>
                </a:rPr>
                <a:t>CS</a:t>
              </a:r>
            </a:p>
          </p:txBody>
        </p:sp>
        <p:cxnSp>
          <p:nvCxnSpPr>
            <p:cNvPr id="20504" name="直接连接符 63">
              <a:extLst>
                <a:ext uri="{FF2B5EF4-FFF2-40B4-BE49-F238E27FC236}">
                  <a16:creationId xmlns:a16="http://schemas.microsoft.com/office/drawing/2014/main" id="{0C9283B7-AA97-4A10-87DB-98D2311FFA2C}"/>
                </a:ext>
              </a:extLst>
            </p:cNvPr>
            <p:cNvCxnSpPr>
              <a:cxnSpLocks noChangeShapeType="1"/>
              <a:stCxn id="20503" idx="2"/>
            </p:cNvCxnSpPr>
            <p:nvPr/>
          </p:nvCxnSpPr>
          <p:spPr bwMode="auto">
            <a:xfrm flipH="1">
              <a:off x="5767751" y="2467336"/>
              <a:ext cx="158660" cy="1644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0505" name="TextBox 36">
              <a:extLst>
                <a:ext uri="{FF2B5EF4-FFF2-40B4-BE49-F238E27FC236}">
                  <a16:creationId xmlns:a16="http://schemas.microsoft.com/office/drawing/2014/main" id="{1F604CD4-7F09-49A2-AD6A-CD6E31E71656}"/>
                </a:ext>
              </a:extLst>
            </p:cNvPr>
            <p:cNvSpPr txBox="1">
              <a:spLocks noChangeArrowheads="1"/>
            </p:cNvSpPr>
            <p:nvPr/>
          </p:nvSpPr>
          <p:spPr bwMode="auto">
            <a:xfrm>
              <a:off x="4852424" y="3092915"/>
              <a:ext cx="433761" cy="29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1600">
                  <a:latin typeface="Times New Roman" panose="02020603050405020304" pitchFamily="18" charset="0"/>
                </a:rPr>
                <a:t>①</a:t>
              </a:r>
            </a:p>
          </p:txBody>
        </p:sp>
        <p:sp>
          <p:nvSpPr>
            <p:cNvPr id="20506" name="矩形 65">
              <a:extLst>
                <a:ext uri="{FF2B5EF4-FFF2-40B4-BE49-F238E27FC236}">
                  <a16:creationId xmlns:a16="http://schemas.microsoft.com/office/drawing/2014/main" id="{994D8726-3AD1-4FDC-821A-B9C805F985A3}"/>
                </a:ext>
              </a:extLst>
            </p:cNvPr>
            <p:cNvSpPr>
              <a:spLocks noChangeArrowheads="1"/>
            </p:cNvSpPr>
            <p:nvPr/>
          </p:nvSpPr>
          <p:spPr bwMode="auto">
            <a:xfrm>
              <a:off x="6726017" y="2649388"/>
              <a:ext cx="338460" cy="29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1600">
                  <a:solidFill>
                    <a:srgbClr val="1D528D"/>
                  </a:solidFill>
                  <a:latin typeface="Times New Roman" panose="02020603050405020304" pitchFamily="18" charset="0"/>
                </a:rPr>
                <a:t>②</a:t>
              </a:r>
              <a:endParaRPr lang="en-US" altLang="zh-CN" sz="1800">
                <a:latin typeface="Times New Roman" panose="02020603050405020304" pitchFamily="18" charset="0"/>
              </a:endParaRPr>
            </a:p>
          </p:txBody>
        </p:sp>
        <p:sp>
          <p:nvSpPr>
            <p:cNvPr id="20507" name="TextBox 66">
              <a:extLst>
                <a:ext uri="{FF2B5EF4-FFF2-40B4-BE49-F238E27FC236}">
                  <a16:creationId xmlns:a16="http://schemas.microsoft.com/office/drawing/2014/main" id="{5296215B-BEB1-49CD-8DA7-7C2D2D157732}"/>
                </a:ext>
              </a:extLst>
            </p:cNvPr>
            <p:cNvSpPr txBox="1">
              <a:spLocks noChangeArrowheads="1"/>
            </p:cNvSpPr>
            <p:nvPr/>
          </p:nvSpPr>
          <p:spPr bwMode="auto">
            <a:xfrm>
              <a:off x="5623560" y="2833124"/>
              <a:ext cx="600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1400">
                  <a:latin typeface="Times New Roman" panose="02020603050405020304" pitchFamily="18" charset="0"/>
                </a:rPr>
                <a:t>CV</a:t>
              </a:r>
            </a:p>
          </p:txBody>
        </p:sp>
      </p:grpSp>
      <p:grpSp>
        <p:nvGrpSpPr>
          <p:cNvPr id="10" name="组合 43">
            <a:extLst>
              <a:ext uri="{FF2B5EF4-FFF2-40B4-BE49-F238E27FC236}">
                <a16:creationId xmlns:a16="http://schemas.microsoft.com/office/drawing/2014/main" id="{AF164DA7-FEB4-4952-82D0-6BD535F9D7EA}"/>
              </a:ext>
            </a:extLst>
          </p:cNvPr>
          <p:cNvGrpSpPr>
            <a:grpSpLocks/>
          </p:cNvGrpSpPr>
          <p:nvPr/>
        </p:nvGrpSpPr>
        <p:grpSpPr bwMode="auto">
          <a:xfrm>
            <a:off x="446088" y="3854450"/>
            <a:ext cx="3343275" cy="455613"/>
            <a:chOff x="446192" y="1536715"/>
            <a:chExt cx="3342694" cy="456319"/>
          </a:xfrm>
        </p:grpSpPr>
        <p:sp>
          <p:nvSpPr>
            <p:cNvPr id="45" name="矩形 44">
              <a:extLst>
                <a:ext uri="{FF2B5EF4-FFF2-40B4-BE49-F238E27FC236}">
                  <a16:creationId xmlns:a16="http://schemas.microsoft.com/office/drawing/2014/main" id="{435797F3-0F1D-4172-A419-6C9ED5DD44F2}"/>
                </a:ext>
              </a:extLst>
            </p:cNvPr>
            <p:cNvSpPr/>
            <p:nvPr/>
          </p:nvSpPr>
          <p:spPr>
            <a:xfrm>
              <a:off x="446192" y="1562154"/>
              <a:ext cx="1580875" cy="427700"/>
            </a:xfrm>
            <a:prstGeom prst="rect">
              <a:avLst/>
            </a:prstGeom>
          </p:spPr>
          <p:txBody>
            <a:bodyPr wrap="none">
              <a:spAutoFit/>
            </a:bodyPr>
            <a:lstStyle/>
            <a:p>
              <a:pPr>
                <a:defRPr/>
              </a:pPr>
              <a:r>
                <a:rPr lang="zh-CN" altLang="en-US" kern="0" dirty="0">
                  <a:solidFill>
                    <a:srgbClr val="C00000"/>
                  </a:solidFill>
                  <a:latin typeface="微软雅黑" pitchFamily="34" charset="-122"/>
                  <a:ea typeface="微软雅黑" pitchFamily="34" charset="-122"/>
                  <a:cs typeface="+mj-cs"/>
                </a:rPr>
                <a:t>连续方程：</a:t>
              </a:r>
              <a:endParaRPr lang="zh-CN" altLang="en-US" dirty="0">
                <a:solidFill>
                  <a:srgbClr val="C00000"/>
                </a:solidFill>
                <a:latin typeface="微软雅黑" pitchFamily="34" charset="-122"/>
                <a:ea typeface="微软雅黑" pitchFamily="34" charset="-122"/>
              </a:endParaRPr>
            </a:p>
          </p:txBody>
        </p:sp>
        <p:graphicFrame>
          <p:nvGraphicFramePr>
            <p:cNvPr id="20501" name="Object 7">
              <a:extLst>
                <a:ext uri="{FF2B5EF4-FFF2-40B4-BE49-F238E27FC236}">
                  <a16:creationId xmlns:a16="http://schemas.microsoft.com/office/drawing/2014/main" id="{1DBA6CA5-6E95-4198-B208-BACCB583DB64}"/>
                </a:ext>
              </a:extLst>
            </p:cNvPr>
            <p:cNvGraphicFramePr>
              <a:graphicFrameLocks noChangeAspect="1"/>
            </p:cNvGraphicFramePr>
            <p:nvPr/>
          </p:nvGraphicFramePr>
          <p:xfrm>
            <a:off x="1982625" y="1536715"/>
            <a:ext cx="1806261" cy="456319"/>
          </p:xfrm>
          <a:graphic>
            <a:graphicData uri="http://schemas.openxmlformats.org/presentationml/2006/ole">
              <mc:AlternateContent xmlns:mc="http://schemas.openxmlformats.org/markup-compatibility/2006">
                <mc:Choice xmlns:v="urn:schemas-microsoft-com:vml" Requires="v">
                  <p:oleObj spid="_x0000_s20646" name="Equation" r:id="rId7" imgW="901309" imgH="228501" progId="Equation.DSMT4">
                    <p:embed/>
                  </p:oleObj>
                </mc:Choice>
                <mc:Fallback>
                  <p:oleObj name="Equation" r:id="rId7" imgW="901309" imgH="228501"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2625" y="1536715"/>
                          <a:ext cx="1806261" cy="456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pSp>
      <p:grpSp>
        <p:nvGrpSpPr>
          <p:cNvPr id="11" name="组合 41">
            <a:extLst>
              <a:ext uri="{FF2B5EF4-FFF2-40B4-BE49-F238E27FC236}">
                <a16:creationId xmlns:a16="http://schemas.microsoft.com/office/drawing/2014/main" id="{D15A870E-D504-4619-A8BD-A849C1620A4F}"/>
              </a:ext>
            </a:extLst>
          </p:cNvPr>
          <p:cNvGrpSpPr>
            <a:grpSpLocks/>
          </p:cNvGrpSpPr>
          <p:nvPr/>
        </p:nvGrpSpPr>
        <p:grpSpPr bwMode="auto">
          <a:xfrm>
            <a:off x="685800" y="4833938"/>
            <a:ext cx="2867025" cy="515937"/>
            <a:chOff x="1061903" y="2785463"/>
            <a:chExt cx="2866884" cy="516004"/>
          </a:xfrm>
        </p:grpSpPr>
        <p:graphicFrame>
          <p:nvGraphicFramePr>
            <p:cNvPr id="20498" name="Object 4">
              <a:extLst>
                <a:ext uri="{FF2B5EF4-FFF2-40B4-BE49-F238E27FC236}">
                  <a16:creationId xmlns:a16="http://schemas.microsoft.com/office/drawing/2014/main" id="{F3883B7E-3E1D-4D29-B533-1834CD27DDD9}"/>
                </a:ext>
              </a:extLst>
            </p:cNvPr>
            <p:cNvGraphicFramePr>
              <a:graphicFrameLocks noChangeAspect="1"/>
            </p:cNvGraphicFramePr>
            <p:nvPr/>
          </p:nvGraphicFramePr>
          <p:xfrm>
            <a:off x="2544555" y="2785463"/>
            <a:ext cx="1384232" cy="516004"/>
          </p:xfrm>
          <a:graphic>
            <a:graphicData uri="http://schemas.openxmlformats.org/presentationml/2006/ole">
              <mc:AlternateContent xmlns:mc="http://schemas.openxmlformats.org/markup-compatibility/2006">
                <mc:Choice xmlns:v="urn:schemas-microsoft-com:vml" Requires="v">
                  <p:oleObj spid="_x0000_s20647" name="Equation" r:id="rId9" imgW="609600" imgH="228600" progId="Equation.DSMT4">
                    <p:embed/>
                  </p:oleObj>
                </mc:Choice>
                <mc:Fallback>
                  <p:oleObj name="Equation" r:id="rId9" imgW="609600" imgH="22860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4555" y="2785463"/>
                          <a:ext cx="1384232" cy="51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50" name="矩形 49">
              <a:extLst>
                <a:ext uri="{FF2B5EF4-FFF2-40B4-BE49-F238E27FC236}">
                  <a16:creationId xmlns:a16="http://schemas.microsoft.com/office/drawing/2014/main" id="{B4E342BC-D2E7-4056-9021-20FB6FF0C2C4}"/>
                </a:ext>
              </a:extLst>
            </p:cNvPr>
            <p:cNvSpPr/>
            <p:nvPr/>
          </p:nvSpPr>
          <p:spPr>
            <a:xfrm>
              <a:off x="1061903" y="2841032"/>
              <a:ext cx="1441379" cy="427093"/>
            </a:xfrm>
            <a:prstGeom prst="rect">
              <a:avLst/>
            </a:prstGeom>
          </p:spPr>
          <p:txBody>
            <a:bodyPr wrap="none">
              <a:spAutoFit/>
            </a:bodyPr>
            <a:lstStyle/>
            <a:p>
              <a:pPr>
                <a:defRPr/>
              </a:pPr>
              <a:r>
                <a:rPr lang="zh-CN" altLang="en-US" kern="0">
                  <a:latin typeface="华文中宋" pitchFamily="2" charset="-122"/>
                  <a:ea typeface="华文中宋" pitchFamily="2" charset="-122"/>
                </a:rPr>
                <a:t>流量公式</a:t>
              </a:r>
              <a:r>
                <a:rPr lang="en-US" altLang="zh-CN" kern="0">
                  <a:latin typeface="华文中宋" pitchFamily="2" charset="-122"/>
                  <a:ea typeface="华文中宋" pitchFamily="2" charset="-122"/>
                </a:rPr>
                <a:t>:</a:t>
              </a:r>
              <a:endParaRPr lang="zh-CN" altLang="en-US" kern="0">
                <a:latin typeface="华文中宋" pitchFamily="2" charset="-122"/>
                <a:ea typeface="华文中宋" pitchFamily="2" charset="-122"/>
              </a:endParaRPr>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AB54C50-E89F-42EF-9E09-4E7FB7F252C4}"/>
                  </a:ext>
                </a:extLst>
              </p:cNvPr>
              <p:cNvSpPr txBox="1"/>
              <p:nvPr/>
            </p:nvSpPr>
            <p:spPr>
              <a:xfrm>
                <a:off x="341313" y="5529263"/>
                <a:ext cx="8620125" cy="400110"/>
              </a:xfrm>
              <a:prstGeom prst="rect">
                <a:avLst/>
              </a:prstGeom>
              <a:noFill/>
            </p:spPr>
            <p:txBody>
              <a:bodyPr>
                <a:spAutoFit/>
              </a:bodyPr>
              <a:lstStyle/>
              <a:p>
                <a:pPr marL="715963" indent="-715963">
                  <a:defRPr/>
                </a:pPr>
                <a:r>
                  <a:rPr lang="zh-CN" altLang="en-US" sz="2000" dirty="0">
                    <a:solidFill>
                      <a:srgbClr val="C00000"/>
                    </a:solidFill>
                    <a:latin typeface="微软雅黑" pitchFamily="34" charset="-122"/>
                    <a:ea typeface="微软雅黑" pitchFamily="34" charset="-122"/>
                  </a:rPr>
                  <a:t>目标：</a:t>
                </a:r>
                <a:r>
                  <a:rPr lang="zh-CN" altLang="en-US" sz="2000" dirty="0">
                    <a:latin typeface="华文中宋" pitchFamily="2" charset="-122"/>
                    <a:ea typeface="华文中宋" pitchFamily="2" charset="-122"/>
                  </a:rPr>
                  <a:t>使用速度因数</a:t>
                </a:r>
                <a:r>
                  <a:rPr lang="el-GR" altLang="zh-CN" sz="2000" dirty="0">
                    <a:solidFill>
                      <a:srgbClr val="C00000"/>
                    </a:solidFill>
                    <a:latin typeface="华文中宋" pitchFamily="2" charset="-122"/>
                    <a:ea typeface="华文中宋" pitchFamily="2" charset="-122"/>
                  </a:rPr>
                  <a:t>λ</a:t>
                </a:r>
                <a:r>
                  <a:rPr lang="zh-CN" altLang="en-US" sz="2000" dirty="0">
                    <a:solidFill>
                      <a:srgbClr val="C00000"/>
                    </a:solidFill>
                    <a:latin typeface="华文中宋" pitchFamily="2" charset="-122"/>
                    <a:ea typeface="华文中宋" pitchFamily="2" charset="-122"/>
                  </a:rPr>
                  <a:t>、驻点参数</a:t>
                </a:r>
                <a:r>
                  <a:rPr lang="zh-CN" altLang="en-US" sz="2000" dirty="0">
                    <a:latin typeface="华文中宋" pitchFamily="2" charset="-122"/>
                    <a:ea typeface="华文中宋" pitchFamily="2" charset="-122"/>
                  </a:rPr>
                  <a:t>（滞止参数）</a:t>
                </a:r>
                <a:r>
                  <a:rPr lang="zh-CN" altLang="en-US" sz="2000" dirty="0">
                    <a:solidFill>
                      <a:schemeClr val="accent6">
                        <a:lumMod val="50000"/>
                      </a:schemeClr>
                    </a:solidFill>
                    <a:latin typeface="华文中宋" pitchFamily="2" charset="-122"/>
                    <a:ea typeface="华文中宋" pitchFamily="2" charset="-122"/>
                  </a:rPr>
                  <a:t>、</a:t>
                </a:r>
                <a:r>
                  <a:rPr lang="zh-CN" altLang="en-US" sz="2000" dirty="0">
                    <a:solidFill>
                      <a:srgbClr val="FF0000"/>
                    </a:solidFill>
                    <a:latin typeface="华文中宋" pitchFamily="2" charset="-122"/>
                    <a:ea typeface="华文中宋" pitchFamily="2" charset="-122"/>
                  </a:rPr>
                  <a:t>流通面积</a:t>
                </a:r>
                <a:r>
                  <a:rPr lang="en-US" altLang="zh-CN" sz="2000" dirty="0">
                    <a:solidFill>
                      <a:srgbClr val="FF0000"/>
                    </a:solidFill>
                    <a:latin typeface="华文中宋" pitchFamily="2" charset="-122"/>
                    <a:ea typeface="华文中宋" pitchFamily="2" charset="-122"/>
                  </a:rPr>
                  <a:t>A</a:t>
                </a:r>
                <a:r>
                  <a:rPr lang="zh-CN" altLang="en-US" sz="2000" dirty="0">
                    <a:latin typeface="华文中宋" pitchFamily="2" charset="-122"/>
                    <a:ea typeface="华文中宋" pitchFamily="2" charset="-122"/>
                  </a:rPr>
                  <a:t>表示流量</a:t>
                </a:r>
                <a14:m>
                  <m:oMath xmlns:m="http://schemas.openxmlformats.org/officeDocument/2006/math">
                    <m:sSub>
                      <m:sSubPr>
                        <m:ctrlPr>
                          <a:rPr lang="en-US" altLang="zh-CN" sz="2000" b="0" i="1" smtClean="0">
                            <a:latin typeface="Cambria Math" panose="02040503050406030204" pitchFamily="18" charset="0"/>
                            <a:ea typeface="华文中宋" pitchFamily="2" charset="-122"/>
                          </a:rPr>
                        </m:ctrlPr>
                      </m:sSubPr>
                      <m:e>
                        <m:r>
                          <a:rPr lang="en-US" altLang="zh-CN" sz="2000" b="0" i="1" smtClean="0">
                            <a:latin typeface="Cambria Math" panose="02040503050406030204" pitchFamily="18" charset="0"/>
                            <a:ea typeface="华文中宋" pitchFamily="2" charset="-122"/>
                          </a:rPr>
                          <m:t>𝑞</m:t>
                        </m:r>
                      </m:e>
                      <m:sub>
                        <m:r>
                          <a:rPr lang="en-US" altLang="zh-CN" sz="2000" b="0" i="1" smtClean="0">
                            <a:latin typeface="Cambria Math" panose="02040503050406030204" pitchFamily="18" charset="0"/>
                            <a:ea typeface="华文中宋" pitchFamily="2" charset="-122"/>
                          </a:rPr>
                          <m:t>𝑚</m:t>
                        </m:r>
                      </m:sub>
                    </m:sSub>
                  </m:oMath>
                </a14:m>
                <a:r>
                  <a:rPr lang="zh-CN" altLang="en-US" sz="2000" dirty="0">
                    <a:latin typeface="华文中宋" pitchFamily="2" charset="-122"/>
                    <a:ea typeface="华文中宋" pitchFamily="2" charset="-122"/>
                  </a:rPr>
                  <a:t>。</a:t>
                </a:r>
              </a:p>
            </p:txBody>
          </p:sp>
        </mc:Choice>
        <mc:Fallback xmlns="">
          <p:sp>
            <p:nvSpPr>
              <p:cNvPr id="55" name="TextBox 54">
                <a:extLst>
                  <a:ext uri="{FF2B5EF4-FFF2-40B4-BE49-F238E27FC236}">
                    <a16:creationId xmlns:a16="http://schemas.microsoft.com/office/drawing/2014/main" id="{9AB54C50-E89F-42EF-9E09-4E7FB7F252C4}"/>
                  </a:ext>
                </a:extLst>
              </p:cNvPr>
              <p:cNvSpPr txBox="1">
                <a:spLocks noRot="1" noChangeAspect="1" noMove="1" noResize="1" noEditPoints="1" noAdjustHandles="1" noChangeArrowheads="1" noChangeShapeType="1" noTextEdit="1"/>
              </p:cNvSpPr>
              <p:nvPr/>
            </p:nvSpPr>
            <p:spPr>
              <a:xfrm>
                <a:off x="341313" y="5529263"/>
                <a:ext cx="8620125" cy="400110"/>
              </a:xfrm>
              <a:prstGeom prst="rect">
                <a:avLst/>
              </a:prstGeom>
              <a:blipFill>
                <a:blip r:embed="rId11"/>
                <a:stretch>
                  <a:fillRect l="-778" t="-7576" b="-25758"/>
                </a:stretch>
              </a:blipFill>
            </p:spPr>
            <p:txBody>
              <a:bodyPr/>
              <a:lstStyle/>
              <a:p>
                <a:r>
                  <a:rPr lang="zh-CN" altLang="en-US">
                    <a:noFill/>
                  </a:rPr>
                  <a:t> </a:t>
                </a:r>
              </a:p>
            </p:txBody>
          </p:sp>
        </mc:Fallback>
      </mc:AlternateContent>
      <p:sp>
        <p:nvSpPr>
          <p:cNvPr id="58" name="下箭头 57">
            <a:extLst>
              <a:ext uri="{FF2B5EF4-FFF2-40B4-BE49-F238E27FC236}">
                <a16:creationId xmlns:a16="http://schemas.microsoft.com/office/drawing/2014/main" id="{2D6B3585-E7B8-40F5-B5FD-CF8175F4979F}"/>
              </a:ext>
            </a:extLst>
          </p:cNvPr>
          <p:cNvSpPr>
            <a:spLocks noChangeArrowheads="1"/>
          </p:cNvSpPr>
          <p:nvPr/>
        </p:nvSpPr>
        <p:spPr bwMode="auto">
          <a:xfrm>
            <a:off x="2214563" y="4425950"/>
            <a:ext cx="249237" cy="471488"/>
          </a:xfrm>
          <a:prstGeom prst="downArrow">
            <a:avLst>
              <a:gd name="adj1" fmla="val 50000"/>
              <a:gd name="adj2" fmla="val 50192"/>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Times New Roman" panose="02020603050405020304" pitchFamily="18" charset="0"/>
            </a:endParaRPr>
          </a:p>
        </p:txBody>
      </p:sp>
      <p:sp>
        <p:nvSpPr>
          <p:cNvPr id="44" name="TextBox 54">
            <a:extLst>
              <a:ext uri="{FF2B5EF4-FFF2-40B4-BE49-F238E27FC236}">
                <a16:creationId xmlns:a16="http://schemas.microsoft.com/office/drawing/2014/main" id="{01C16334-CBE9-418F-B567-5B66DAC94397}"/>
              </a:ext>
            </a:extLst>
          </p:cNvPr>
          <p:cNvSpPr txBox="1"/>
          <p:nvPr/>
        </p:nvSpPr>
        <p:spPr>
          <a:xfrm>
            <a:off x="3074986" y="998077"/>
            <a:ext cx="5600700" cy="400050"/>
          </a:xfrm>
          <a:prstGeom prst="rect">
            <a:avLst/>
          </a:prstGeom>
          <a:noFill/>
        </p:spPr>
        <p:txBody>
          <a:bodyPr wrap="square">
            <a:spAutoFit/>
          </a:bodyPr>
          <a:lstStyle/>
          <a:p>
            <a:pPr>
              <a:defRPr/>
            </a:pPr>
            <a:r>
              <a:rPr lang="zh-CN" altLang="en-US" sz="2000" dirty="0">
                <a:solidFill>
                  <a:srgbClr val="C00000"/>
                </a:solidFill>
                <a:latin typeface="微软雅黑" pitchFamily="34" charset="-122"/>
                <a:ea typeface="微软雅黑" pitchFamily="34" charset="-122"/>
              </a:rPr>
              <a:t>亚声速收缩喷管的最小截面处，速度最大为声速</a:t>
            </a:r>
            <a:endParaRPr lang="zh-CN" altLang="en-US" sz="2000" dirty="0">
              <a:latin typeface="华文中宋" pitchFamily="2" charset="-122"/>
              <a:ea typeface="华文中宋"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683"/>
                                        </p:tgtEl>
                                        <p:attrNameLst>
                                          <p:attrName>style.visibility</p:attrName>
                                        </p:attrNameLst>
                                      </p:cBhvr>
                                      <p:to>
                                        <p:strVal val="visible"/>
                                      </p:to>
                                    </p:set>
                                    <p:animEffect transition="in" filter="blinds(horizontal)">
                                      <p:cBhvr>
                                        <p:cTn id="12" dur="500"/>
                                        <p:tgtEl>
                                          <p:spTgt spid="716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nodeType="afterGroup">
                            <p:stCondLst>
                              <p:cond delay="500"/>
                            </p:stCondLst>
                            <p:childTnLst>
                              <p:par>
                                <p:cTn id="19" presetID="3" presetClass="entr" presetSubtype="10" fill="hold" nodeType="afterEffect">
                                  <p:stCondLst>
                                    <p:cond delay="0"/>
                                  </p:stCondLst>
                                  <p:childTnLst>
                                    <p:set>
                                      <p:cBhvr>
                                        <p:cTn id="20" dur="1" fill="hold">
                                          <p:stCondLst>
                                            <p:cond delay="0"/>
                                          </p:stCondLst>
                                        </p:cTn>
                                        <p:tgtEl>
                                          <p:spTgt spid="71681"/>
                                        </p:tgtEl>
                                        <p:attrNameLst>
                                          <p:attrName>style.visibility</p:attrName>
                                        </p:attrNameLst>
                                      </p:cBhvr>
                                      <p:to>
                                        <p:strVal val="visible"/>
                                      </p:to>
                                    </p:set>
                                    <p:animEffect transition="in" filter="blinds(horizontal)">
                                      <p:cBhvr>
                                        <p:cTn id="21" dur="500"/>
                                        <p:tgtEl>
                                          <p:spTgt spid="7168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500"/>
                                        <p:tgtEl>
                                          <p:spTgt spid="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linds(horizontal)">
                                      <p:cBhvr>
                                        <p:cTn id="45" dur="500"/>
                                        <p:tgtEl>
                                          <p:spTgt spid="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up)">
                                      <p:cBhvr>
                                        <p:cTn id="50" dur="500"/>
                                        <p:tgtEl>
                                          <p:spTgt spid="58"/>
                                        </p:tgtEl>
                                      </p:cBhvr>
                                    </p:animEffect>
                                  </p:childTnLst>
                                </p:cTn>
                              </p:par>
                            </p:childTnLst>
                          </p:cTn>
                        </p:par>
                        <p:par>
                          <p:cTn id="51" fill="hold" nodeType="afterGroup">
                            <p:stCondLst>
                              <p:cond delay="500"/>
                            </p:stCondLst>
                            <p:childTnLst>
                              <p:par>
                                <p:cTn id="52" presetID="3" presetClass="entr" presetSubtype="1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blinds(horizontal)">
                                      <p:cBhvr>
                                        <p:cTn id="5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animBg="1"/>
      <p:bldP spid="20" grpId="0" animBg="1"/>
      <p:bldP spid="55" grpId="0"/>
      <p:bldP spid="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2AC84CA-3B1C-4092-980C-0435C02EDBBE}"/>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21507" name="Rectangle 2">
            <a:extLst>
              <a:ext uri="{FF2B5EF4-FFF2-40B4-BE49-F238E27FC236}">
                <a16:creationId xmlns:a16="http://schemas.microsoft.com/office/drawing/2014/main" id="{2BCA055D-6168-4AEB-A08E-D3192DE7A5D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08" name="灯片编号占位符 15">
            <a:extLst>
              <a:ext uri="{FF2B5EF4-FFF2-40B4-BE49-F238E27FC236}">
                <a16:creationId xmlns:a16="http://schemas.microsoft.com/office/drawing/2014/main" id="{8AFC6787-68D6-4020-881D-4E68AD427AD1}"/>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635BC2F3-82E2-4F39-9F15-254C068D4EB4}" type="slidenum">
              <a:rPr lang="en-US" altLang="zh-CN" sz="2800"/>
              <a:pPr algn="r">
                <a:spcBef>
                  <a:spcPct val="0"/>
                </a:spcBef>
                <a:buClrTx/>
                <a:buSzTx/>
                <a:buFontTx/>
                <a:buNone/>
              </a:pPr>
              <a:t>18</a:t>
            </a:fld>
            <a:endParaRPr lang="en-US" altLang="zh-CN" sz="2800"/>
          </a:p>
        </p:txBody>
      </p:sp>
      <p:graphicFrame>
        <p:nvGraphicFramePr>
          <p:cNvPr id="44" name="表格 43">
            <a:extLst>
              <a:ext uri="{FF2B5EF4-FFF2-40B4-BE49-F238E27FC236}">
                <a16:creationId xmlns:a16="http://schemas.microsoft.com/office/drawing/2014/main" id="{2A4F8709-BEC6-4D19-ACBD-1B68DDB787F3}"/>
              </a:ext>
            </a:extLst>
          </p:cNvPr>
          <p:cNvGraphicFramePr>
            <a:graphicFrameLocks noGrp="1"/>
          </p:cNvGraphicFramePr>
          <p:nvPr/>
        </p:nvGraphicFramePr>
        <p:xfrm>
          <a:off x="3335338" y="1370013"/>
          <a:ext cx="4962525" cy="2079625"/>
        </p:xfrm>
        <a:graphic>
          <a:graphicData uri="http://schemas.openxmlformats.org/drawingml/2006/table">
            <a:tbl>
              <a:tblPr bandRow="1">
                <a:tableStyleId>{5C22544A-7EE6-4342-B048-85BDC9FD1C3A}</a:tableStyleId>
              </a:tblPr>
              <a:tblGrid>
                <a:gridCol w="3105150">
                  <a:extLst>
                    <a:ext uri="{9D8B030D-6E8A-4147-A177-3AD203B41FA5}">
                      <a16:colId xmlns:a16="http://schemas.microsoft.com/office/drawing/2014/main" val="20000"/>
                    </a:ext>
                  </a:extLst>
                </a:gridCol>
                <a:gridCol w="1857375">
                  <a:extLst>
                    <a:ext uri="{9D8B030D-6E8A-4147-A177-3AD203B41FA5}">
                      <a16:colId xmlns:a16="http://schemas.microsoft.com/office/drawing/2014/main" val="20001"/>
                    </a:ext>
                  </a:extLst>
                </a:gridCol>
              </a:tblGrid>
              <a:tr h="1052303">
                <a:tc>
                  <a:txBody>
                    <a:bodyPr/>
                    <a:lstStyle/>
                    <a:p>
                      <a:endParaRPr lang="zh-CN" altLang="en-US" sz="1800"/>
                    </a:p>
                  </a:txBody>
                  <a:tcPr/>
                </a:tc>
                <a:tc>
                  <a:txBody>
                    <a:bodyPr/>
                    <a:lstStyle/>
                    <a:p>
                      <a:endParaRPr lang="zh-CN" altLang="en-US" sz="1800" dirty="0"/>
                    </a:p>
                  </a:txBody>
                  <a:tcPr/>
                </a:tc>
                <a:extLst>
                  <a:ext uri="{0D108BD9-81ED-4DB2-BD59-A6C34878D82A}">
                    <a16:rowId xmlns:a16="http://schemas.microsoft.com/office/drawing/2014/main" val="10000"/>
                  </a:ext>
                </a:extLst>
              </a:tr>
              <a:tr h="1027322">
                <a:tc>
                  <a:txBody>
                    <a:bodyPr/>
                    <a:lstStyle/>
                    <a:p>
                      <a:endParaRPr lang="zh-CN" altLang="en-US" sz="1800"/>
                    </a:p>
                  </a:txBody>
                  <a:tcPr/>
                </a:tc>
                <a:tc>
                  <a:txBody>
                    <a:bodyPr/>
                    <a:lstStyle/>
                    <a:p>
                      <a:endParaRPr lang="zh-CN" altLang="en-US" sz="1800" dirty="0"/>
                    </a:p>
                  </a:txBody>
                  <a:tcPr/>
                </a:tc>
                <a:extLst>
                  <a:ext uri="{0D108BD9-81ED-4DB2-BD59-A6C34878D82A}">
                    <a16:rowId xmlns:a16="http://schemas.microsoft.com/office/drawing/2014/main" val="10001"/>
                  </a:ext>
                </a:extLst>
              </a:tr>
            </a:tbl>
          </a:graphicData>
        </a:graphic>
      </p:graphicFrame>
      <p:sp>
        <p:nvSpPr>
          <p:cNvPr id="47" name="Rectangle 4">
            <a:extLst>
              <a:ext uri="{FF2B5EF4-FFF2-40B4-BE49-F238E27FC236}">
                <a16:creationId xmlns:a16="http://schemas.microsoft.com/office/drawing/2014/main" id="{A29C00DC-4933-4B98-8C7A-B8A03BD3D478}"/>
              </a:ext>
            </a:extLst>
          </p:cNvPr>
          <p:cNvSpPr>
            <a:spLocks noChangeArrowheads="1"/>
          </p:cNvSpPr>
          <p:nvPr/>
        </p:nvSpPr>
        <p:spPr bwMode="auto">
          <a:xfrm>
            <a:off x="468313" y="85883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流量函数</a:t>
            </a:r>
            <a:r>
              <a:rPr lang="en-US" altLang="zh-CN" sz="2800" i="1">
                <a:ea typeface="华文新魏" pitchFamily="2" charset="-122"/>
              </a:rPr>
              <a:t>q(</a:t>
            </a:r>
            <a:r>
              <a:rPr lang="el-GR" altLang="zh-CN" sz="2800" i="1">
                <a:ea typeface="华文新魏" pitchFamily="2" charset="-122"/>
                <a:cs typeface="华文新魏" pitchFamily="2" charset="-122"/>
              </a:rPr>
              <a:t>λ</a:t>
            </a:r>
            <a:r>
              <a:rPr lang="en-US" altLang="zh-CN" sz="2800" i="1">
                <a:ea typeface="华文新魏" pitchFamily="2" charset="-122"/>
              </a:rPr>
              <a:t>)</a:t>
            </a:r>
            <a:endParaRPr lang="zh-CN" altLang="en-US" sz="2800" i="1">
              <a:solidFill>
                <a:srgbClr val="8EB9E8"/>
              </a:solidFill>
              <a:ea typeface="华文新魏" pitchFamily="2" charset="-122"/>
            </a:endParaRPr>
          </a:p>
        </p:txBody>
      </p:sp>
      <p:graphicFrame>
        <p:nvGraphicFramePr>
          <p:cNvPr id="48" name="Object 5">
            <a:extLst>
              <a:ext uri="{FF2B5EF4-FFF2-40B4-BE49-F238E27FC236}">
                <a16:creationId xmlns:a16="http://schemas.microsoft.com/office/drawing/2014/main" id="{B7CC1494-9300-4DBE-BEF8-98854AEBCF96}"/>
              </a:ext>
            </a:extLst>
          </p:cNvPr>
          <p:cNvGraphicFramePr>
            <a:graphicFrameLocks noChangeAspect="1"/>
          </p:cNvGraphicFramePr>
          <p:nvPr/>
        </p:nvGraphicFramePr>
        <p:xfrm>
          <a:off x="6518275" y="1571625"/>
          <a:ext cx="903288" cy="774700"/>
        </p:xfrm>
        <a:graphic>
          <a:graphicData uri="http://schemas.openxmlformats.org/presentationml/2006/ole">
            <mc:AlternateContent xmlns:mc="http://schemas.openxmlformats.org/markup-compatibility/2006">
              <mc:Choice xmlns:v="urn:schemas-microsoft-com:vml" Requires="v">
                <p:oleObj spid="_x0000_s21837" name="Equation" r:id="rId3" imgW="457002" imgH="393529" progId="Equation.DSMT4">
                  <p:embed/>
                </p:oleObj>
              </mc:Choice>
              <mc:Fallback>
                <p:oleObj name="Equation" r:id="rId3" imgW="457002" imgH="39352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275" y="1571625"/>
                        <a:ext cx="9032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51" name="Object 6">
            <a:extLst>
              <a:ext uri="{FF2B5EF4-FFF2-40B4-BE49-F238E27FC236}">
                <a16:creationId xmlns:a16="http://schemas.microsoft.com/office/drawing/2014/main" id="{453A3F96-6969-40F5-B184-5116C4D91AF2}"/>
              </a:ext>
            </a:extLst>
          </p:cNvPr>
          <p:cNvGraphicFramePr>
            <a:graphicFrameLocks noChangeAspect="1"/>
          </p:cNvGraphicFramePr>
          <p:nvPr/>
        </p:nvGraphicFramePr>
        <p:xfrm>
          <a:off x="6497638" y="2541588"/>
          <a:ext cx="1763712" cy="854075"/>
        </p:xfrm>
        <a:graphic>
          <a:graphicData uri="http://schemas.openxmlformats.org/presentationml/2006/ole">
            <mc:AlternateContent xmlns:mc="http://schemas.openxmlformats.org/markup-compatibility/2006">
              <mc:Choice xmlns:v="urn:schemas-microsoft-com:vml" Requires="v">
                <p:oleObj spid="_x0000_s21838" name="Equation" r:id="rId5" imgW="1002865" imgH="469696" progId="Equation.DSMT4">
                  <p:embed/>
                </p:oleObj>
              </mc:Choice>
              <mc:Fallback>
                <p:oleObj name="Equation" r:id="rId5" imgW="1002865" imgH="469696"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638" y="2541588"/>
                        <a:ext cx="17637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23" name="Object 7">
            <a:extLst>
              <a:ext uri="{FF2B5EF4-FFF2-40B4-BE49-F238E27FC236}">
                <a16:creationId xmlns:a16="http://schemas.microsoft.com/office/drawing/2014/main" id="{566D258D-BEEE-4347-829C-41F034E99A02}"/>
              </a:ext>
            </a:extLst>
          </p:cNvPr>
          <p:cNvGraphicFramePr>
            <a:graphicFrameLocks noChangeAspect="1"/>
          </p:cNvGraphicFramePr>
          <p:nvPr/>
        </p:nvGraphicFramePr>
        <p:xfrm>
          <a:off x="360363" y="1982788"/>
          <a:ext cx="2185987" cy="855662"/>
        </p:xfrm>
        <a:graphic>
          <a:graphicData uri="http://schemas.openxmlformats.org/presentationml/2006/ole">
            <mc:AlternateContent xmlns:mc="http://schemas.openxmlformats.org/markup-compatibility/2006">
              <mc:Choice xmlns:v="urn:schemas-microsoft-com:vml" Requires="v">
                <p:oleObj spid="_x0000_s21839" name="Equation" r:id="rId7" imgW="1066800" imgH="419100" progId="Equation.DSMT4">
                  <p:embed/>
                </p:oleObj>
              </mc:Choice>
              <mc:Fallback>
                <p:oleObj name="Equation" r:id="rId7" imgW="1066800" imgH="4191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363" y="1982788"/>
                        <a:ext cx="2185987"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53" name="Object 8">
            <a:extLst>
              <a:ext uri="{FF2B5EF4-FFF2-40B4-BE49-F238E27FC236}">
                <a16:creationId xmlns:a16="http://schemas.microsoft.com/office/drawing/2014/main" id="{FC98048F-455A-4479-93D3-3FE1C4ACC811}"/>
              </a:ext>
            </a:extLst>
          </p:cNvPr>
          <p:cNvGraphicFramePr>
            <a:graphicFrameLocks noChangeAspect="1"/>
          </p:cNvGraphicFramePr>
          <p:nvPr/>
        </p:nvGraphicFramePr>
        <p:xfrm>
          <a:off x="3406775" y="1460500"/>
          <a:ext cx="3019425" cy="881063"/>
        </p:xfrm>
        <a:graphic>
          <a:graphicData uri="http://schemas.openxmlformats.org/presentationml/2006/ole">
            <mc:AlternateContent xmlns:mc="http://schemas.openxmlformats.org/markup-compatibility/2006">
              <mc:Choice xmlns:v="urn:schemas-microsoft-com:vml" Requires="v">
                <p:oleObj spid="_x0000_s21840" name="Equation" r:id="rId9" imgW="1803400" imgH="533400" progId="Equation.DSMT4">
                  <p:embed/>
                </p:oleObj>
              </mc:Choice>
              <mc:Fallback>
                <p:oleObj name="Equation" r:id="rId9" imgW="1803400" imgH="5334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6775" y="1460500"/>
                        <a:ext cx="3019425"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9">
            <a:extLst>
              <a:ext uri="{FF2B5EF4-FFF2-40B4-BE49-F238E27FC236}">
                <a16:creationId xmlns:a16="http://schemas.microsoft.com/office/drawing/2014/main" id="{522D50B2-7F66-41D0-BFDE-B0CC28E5563F}"/>
              </a:ext>
            </a:extLst>
          </p:cNvPr>
          <p:cNvGraphicFramePr>
            <a:graphicFrameLocks noChangeAspect="1"/>
          </p:cNvGraphicFramePr>
          <p:nvPr/>
        </p:nvGraphicFramePr>
        <p:xfrm>
          <a:off x="3357563" y="2414588"/>
          <a:ext cx="1838325" cy="1012825"/>
        </p:xfrm>
        <a:graphic>
          <a:graphicData uri="http://schemas.openxmlformats.org/presentationml/2006/ole">
            <mc:AlternateContent xmlns:mc="http://schemas.openxmlformats.org/markup-compatibility/2006">
              <mc:Choice xmlns:v="urn:schemas-microsoft-com:vml" Requires="v">
                <p:oleObj spid="_x0000_s21841" name="Equation" r:id="rId11" imgW="977476" imgH="545863" progId="Equation.DSMT4">
                  <p:embed/>
                </p:oleObj>
              </mc:Choice>
              <mc:Fallback>
                <p:oleObj name="Equation" r:id="rId11" imgW="977476" imgH="545863"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7563" y="2414588"/>
                        <a:ext cx="183832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 name="左大括号 55">
            <a:extLst>
              <a:ext uri="{FF2B5EF4-FFF2-40B4-BE49-F238E27FC236}">
                <a16:creationId xmlns:a16="http://schemas.microsoft.com/office/drawing/2014/main" id="{0864BBA6-8C09-4F64-84A2-65EBFDCDB142}"/>
              </a:ext>
            </a:extLst>
          </p:cNvPr>
          <p:cNvSpPr>
            <a:spLocks/>
          </p:cNvSpPr>
          <p:nvPr/>
        </p:nvSpPr>
        <p:spPr bwMode="auto">
          <a:xfrm>
            <a:off x="2849563" y="1693863"/>
            <a:ext cx="266700" cy="1449387"/>
          </a:xfrm>
          <a:prstGeom prst="leftBrace">
            <a:avLst>
              <a:gd name="adj1" fmla="val 8303"/>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latin typeface="Times New Roman" panose="02020603050405020304" pitchFamily="18" charset="0"/>
            </a:endParaRPr>
          </a:p>
        </p:txBody>
      </p:sp>
      <p:graphicFrame>
        <p:nvGraphicFramePr>
          <p:cNvPr id="57" name="Object 10">
            <a:extLst>
              <a:ext uri="{FF2B5EF4-FFF2-40B4-BE49-F238E27FC236}">
                <a16:creationId xmlns:a16="http://schemas.microsoft.com/office/drawing/2014/main" id="{451265E3-DB94-494B-81CE-A8C846B50171}"/>
              </a:ext>
            </a:extLst>
          </p:cNvPr>
          <p:cNvGraphicFramePr>
            <a:graphicFrameLocks noChangeAspect="1"/>
          </p:cNvGraphicFramePr>
          <p:nvPr/>
        </p:nvGraphicFramePr>
        <p:xfrm>
          <a:off x="3395663" y="2447925"/>
          <a:ext cx="2366962" cy="1023938"/>
        </p:xfrm>
        <a:graphic>
          <a:graphicData uri="http://schemas.openxmlformats.org/presentationml/2006/ole">
            <mc:AlternateContent xmlns:mc="http://schemas.openxmlformats.org/markup-compatibility/2006">
              <mc:Choice xmlns:v="urn:schemas-microsoft-com:vml" Requires="v">
                <p:oleObj spid="_x0000_s21842" name="Equation" r:id="rId13" imgW="1244060" imgH="545863" progId="Equation.DSMT4">
                  <p:embed/>
                </p:oleObj>
              </mc:Choice>
              <mc:Fallback>
                <p:oleObj name="Equation" r:id="rId13" imgW="1244060" imgH="545863"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95663" y="2447925"/>
                        <a:ext cx="2366962"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左弧形箭头 58">
            <a:extLst>
              <a:ext uri="{FF2B5EF4-FFF2-40B4-BE49-F238E27FC236}">
                <a16:creationId xmlns:a16="http://schemas.microsoft.com/office/drawing/2014/main" id="{AA4EFA05-5278-4C7A-B926-36AA869D7831}"/>
              </a:ext>
            </a:extLst>
          </p:cNvPr>
          <p:cNvSpPr>
            <a:spLocks noChangeArrowheads="1"/>
          </p:cNvSpPr>
          <p:nvPr/>
        </p:nvSpPr>
        <p:spPr bwMode="auto">
          <a:xfrm>
            <a:off x="687388" y="2366963"/>
            <a:ext cx="300037" cy="1558925"/>
          </a:xfrm>
          <a:prstGeom prst="curvedRightArrow">
            <a:avLst>
              <a:gd name="adj1" fmla="val 54748"/>
              <a:gd name="adj2" fmla="val 106562"/>
              <a:gd name="adj3" fmla="val 30157"/>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zh-CN" sz="1800">
              <a:solidFill>
                <a:srgbClr val="C00000"/>
              </a:solidFill>
              <a:latin typeface="Times New Roman" panose="02020603050405020304" pitchFamily="18" charset="0"/>
            </a:endParaRPr>
          </a:p>
        </p:txBody>
      </p:sp>
      <p:graphicFrame>
        <p:nvGraphicFramePr>
          <p:cNvPr id="60" name="Object 4">
            <a:extLst>
              <a:ext uri="{FF2B5EF4-FFF2-40B4-BE49-F238E27FC236}">
                <a16:creationId xmlns:a16="http://schemas.microsoft.com/office/drawing/2014/main" id="{63C3DD3A-65AF-46E5-BD91-5114E6E1463A}"/>
              </a:ext>
            </a:extLst>
          </p:cNvPr>
          <p:cNvGraphicFramePr>
            <a:graphicFrameLocks noChangeAspect="1"/>
          </p:cNvGraphicFramePr>
          <p:nvPr/>
        </p:nvGraphicFramePr>
        <p:xfrm>
          <a:off x="1216025" y="3544888"/>
          <a:ext cx="5599113" cy="919162"/>
        </p:xfrm>
        <a:graphic>
          <a:graphicData uri="http://schemas.openxmlformats.org/presentationml/2006/ole">
            <mc:AlternateContent xmlns:mc="http://schemas.openxmlformats.org/markup-compatibility/2006">
              <mc:Choice xmlns:v="urn:schemas-microsoft-com:vml" Requires="v">
                <p:oleObj spid="_x0000_s21843" name="Equation" r:id="rId15" imgW="3302000" imgH="546100" progId="Equation.DSMT4">
                  <p:embed/>
                </p:oleObj>
              </mc:Choice>
              <mc:Fallback>
                <p:oleObj name="Equation" r:id="rId15" imgW="3302000" imgH="546100" progId="Equation.DSMT4">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6025" y="3544888"/>
                        <a:ext cx="5599113"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61" name="Object 13">
            <a:extLst>
              <a:ext uri="{FF2B5EF4-FFF2-40B4-BE49-F238E27FC236}">
                <a16:creationId xmlns:a16="http://schemas.microsoft.com/office/drawing/2014/main" id="{2D0AFE56-08B4-4F06-A0BD-927B35DCEF29}"/>
              </a:ext>
            </a:extLst>
          </p:cNvPr>
          <p:cNvGraphicFramePr>
            <a:graphicFrameLocks noChangeAspect="1"/>
          </p:cNvGraphicFramePr>
          <p:nvPr/>
        </p:nvGraphicFramePr>
        <p:xfrm>
          <a:off x="890588" y="4637088"/>
          <a:ext cx="3897312" cy="962025"/>
        </p:xfrm>
        <a:graphic>
          <a:graphicData uri="http://schemas.openxmlformats.org/presentationml/2006/ole">
            <mc:AlternateContent xmlns:mc="http://schemas.openxmlformats.org/markup-compatibility/2006">
              <mc:Choice xmlns:v="urn:schemas-microsoft-com:vml" Requires="v">
                <p:oleObj spid="_x0000_s21844" name="Equation" r:id="rId17" imgW="2298700" imgH="571500" progId="Equation.DSMT4">
                  <p:embed/>
                </p:oleObj>
              </mc:Choice>
              <mc:Fallback>
                <p:oleObj name="Equation" r:id="rId17" imgW="2298700" imgH="571500" progId="Equation.DSMT4">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0588" y="4637088"/>
                        <a:ext cx="3897312"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62" name="圆角矩形 61">
            <a:extLst>
              <a:ext uri="{FF2B5EF4-FFF2-40B4-BE49-F238E27FC236}">
                <a16:creationId xmlns:a16="http://schemas.microsoft.com/office/drawing/2014/main" id="{06248546-3F03-48F4-89F2-729226F1E3EF}"/>
              </a:ext>
            </a:extLst>
          </p:cNvPr>
          <p:cNvSpPr>
            <a:spLocks noChangeArrowheads="1"/>
          </p:cNvSpPr>
          <p:nvPr/>
        </p:nvSpPr>
        <p:spPr bwMode="auto">
          <a:xfrm>
            <a:off x="1803400" y="3594100"/>
            <a:ext cx="1841500" cy="876300"/>
          </a:xfrm>
          <a:prstGeom prst="roundRect">
            <a:avLst>
              <a:gd name="adj" fmla="val 16667"/>
            </a:avLst>
          </a:pr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55600" indent="-355600"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
                <a:srgbClr val="CC00CC"/>
              </a:buClr>
              <a:buSzPct val="80000"/>
              <a:buFontTx/>
              <a:buNone/>
            </a:pPr>
            <a:endParaRPr lang="zh-CN" altLang="zh-CN">
              <a:latin typeface="Times New Roman" panose="02020603050405020304" pitchFamily="18" charset="0"/>
              <a:ea typeface="华文中宋" panose="02010600040101010101" pitchFamily="2" charset="-122"/>
              <a:sym typeface="Symbol" panose="05050102010706020507" pitchFamily="18" charset="2"/>
            </a:endParaRPr>
          </a:p>
        </p:txBody>
      </p:sp>
      <p:graphicFrame>
        <p:nvGraphicFramePr>
          <p:cNvPr id="63" name="Object 14">
            <a:extLst>
              <a:ext uri="{FF2B5EF4-FFF2-40B4-BE49-F238E27FC236}">
                <a16:creationId xmlns:a16="http://schemas.microsoft.com/office/drawing/2014/main" id="{FBBF63E5-1773-4F43-8510-8E0BE0C3DE22}"/>
              </a:ext>
            </a:extLst>
          </p:cNvPr>
          <p:cNvGraphicFramePr>
            <a:graphicFrameLocks noChangeAspect="1"/>
          </p:cNvGraphicFramePr>
          <p:nvPr/>
        </p:nvGraphicFramePr>
        <p:xfrm>
          <a:off x="4811713" y="4594225"/>
          <a:ext cx="2908300" cy="1025525"/>
        </p:xfrm>
        <a:graphic>
          <a:graphicData uri="http://schemas.openxmlformats.org/presentationml/2006/ole">
            <mc:AlternateContent xmlns:mc="http://schemas.openxmlformats.org/markup-compatibility/2006">
              <mc:Choice xmlns:v="urn:schemas-microsoft-com:vml" Requires="v">
                <p:oleObj spid="_x0000_s21845" name="Equation" r:id="rId19" imgW="1714500" imgH="609600" progId="Equation.DSMT4">
                  <p:embed/>
                </p:oleObj>
              </mc:Choice>
              <mc:Fallback>
                <p:oleObj name="Equation" r:id="rId19" imgW="1714500" imgH="609600" progId="Equation.DSMT4">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11713" y="4594225"/>
                        <a:ext cx="29083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64" name="矩形 63">
            <a:extLst>
              <a:ext uri="{FF2B5EF4-FFF2-40B4-BE49-F238E27FC236}">
                <a16:creationId xmlns:a16="http://schemas.microsoft.com/office/drawing/2014/main" id="{A8C1F783-4AD4-43A5-A518-4430DFD7F124}"/>
              </a:ext>
            </a:extLst>
          </p:cNvPr>
          <p:cNvSpPr>
            <a:spLocks noChangeArrowheads="1"/>
          </p:cNvSpPr>
          <p:nvPr/>
        </p:nvSpPr>
        <p:spPr bwMode="auto">
          <a:xfrm>
            <a:off x="955675" y="2976563"/>
            <a:ext cx="1057275" cy="457200"/>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400" i="1">
                <a:solidFill>
                  <a:schemeClr val="bg1"/>
                </a:solidFill>
                <a:latin typeface="Times New Roman" panose="02020603050405020304" pitchFamily="18" charset="0"/>
                <a:ea typeface="华文新魏" panose="02010800040101010101" pitchFamily="2" charset="-122"/>
              </a:rPr>
              <a:t>q(</a:t>
            </a:r>
            <a:r>
              <a:rPr lang="el-GR" altLang="zh-CN" sz="2400" i="1">
                <a:solidFill>
                  <a:schemeClr val="bg1"/>
                </a:solidFill>
                <a:latin typeface="Times New Roman" panose="02020603050405020304" pitchFamily="18" charset="0"/>
                <a:ea typeface="华文新魏" panose="02010800040101010101" pitchFamily="2" charset="-122"/>
              </a:rPr>
              <a:t>λ</a:t>
            </a:r>
            <a:r>
              <a:rPr lang="en-US" altLang="zh-CN" sz="2400" i="1">
                <a:solidFill>
                  <a:schemeClr val="bg1"/>
                </a:solidFill>
                <a:latin typeface="Times New Roman" panose="02020603050405020304" pitchFamily="18" charset="0"/>
                <a:ea typeface="华文新魏" panose="02010800040101010101" pitchFamily="2" charset="-122"/>
              </a:rPr>
              <a:t>)</a:t>
            </a:r>
          </a:p>
        </p:txBody>
      </p:sp>
      <p:graphicFrame>
        <p:nvGraphicFramePr>
          <p:cNvPr id="65" name="Object 15">
            <a:extLst>
              <a:ext uri="{FF2B5EF4-FFF2-40B4-BE49-F238E27FC236}">
                <a16:creationId xmlns:a16="http://schemas.microsoft.com/office/drawing/2014/main" id="{053B9887-EF88-454C-B75A-EA245B2CC528}"/>
              </a:ext>
            </a:extLst>
          </p:cNvPr>
          <p:cNvGraphicFramePr>
            <a:graphicFrameLocks noChangeAspect="1"/>
          </p:cNvGraphicFramePr>
          <p:nvPr/>
        </p:nvGraphicFramePr>
        <p:xfrm>
          <a:off x="4833938" y="5611813"/>
          <a:ext cx="1636712" cy="769937"/>
        </p:xfrm>
        <a:graphic>
          <a:graphicData uri="http://schemas.openxmlformats.org/presentationml/2006/ole">
            <mc:AlternateContent xmlns:mc="http://schemas.openxmlformats.org/markup-compatibility/2006">
              <mc:Choice xmlns:v="urn:schemas-microsoft-com:vml" Requires="v">
                <p:oleObj spid="_x0000_s21846" name="Equation" r:id="rId21" imgW="965200" imgH="457200" progId="Equation.DSMT4">
                  <p:embed/>
                </p:oleObj>
              </mc:Choice>
              <mc:Fallback>
                <p:oleObj name="Equation" r:id="rId21" imgW="965200" imgH="457200" progId="Equation.DSMT4">
                  <p:embed/>
                  <p:pic>
                    <p:nvPicPr>
                      <p:cNvPr id="0"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33938" y="5611813"/>
                        <a:ext cx="1636712"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67" name="圆角矩形 66">
            <a:extLst>
              <a:ext uri="{FF2B5EF4-FFF2-40B4-BE49-F238E27FC236}">
                <a16:creationId xmlns:a16="http://schemas.microsoft.com/office/drawing/2014/main" id="{A0CDFB9A-F166-4EF8-ADBF-95D2317C49D5}"/>
              </a:ext>
            </a:extLst>
          </p:cNvPr>
          <p:cNvSpPr>
            <a:spLocks noChangeArrowheads="1"/>
          </p:cNvSpPr>
          <p:nvPr/>
        </p:nvSpPr>
        <p:spPr bwMode="auto">
          <a:xfrm>
            <a:off x="1055688" y="2030413"/>
            <a:ext cx="649287" cy="785812"/>
          </a:xfrm>
          <a:prstGeom prst="roundRect">
            <a:avLst>
              <a:gd name="adj" fmla="val 16667"/>
            </a:avLst>
          </a:pr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55600" indent="-355600"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
                <a:srgbClr val="CC00CC"/>
              </a:buClr>
              <a:buSzPct val="80000"/>
              <a:buFontTx/>
              <a:buNone/>
            </a:pPr>
            <a:endParaRPr lang="zh-CN" altLang="zh-CN">
              <a:latin typeface="Times New Roman" panose="02020603050405020304" pitchFamily="18" charset="0"/>
              <a:ea typeface="华文中宋" panose="02010600040101010101" pitchFamily="2" charset="-122"/>
              <a:sym typeface="Symbol" panose="05050102010706020507" pitchFamily="18" charset="2"/>
            </a:endParaRPr>
          </a:p>
        </p:txBody>
      </p:sp>
      <p:sp>
        <p:nvSpPr>
          <p:cNvPr id="68" name="圆角矩形 67">
            <a:extLst>
              <a:ext uri="{FF2B5EF4-FFF2-40B4-BE49-F238E27FC236}">
                <a16:creationId xmlns:a16="http://schemas.microsoft.com/office/drawing/2014/main" id="{62295522-94C4-4956-845F-DB0C57B02372}"/>
              </a:ext>
            </a:extLst>
          </p:cNvPr>
          <p:cNvSpPr>
            <a:spLocks noChangeArrowheads="1"/>
          </p:cNvSpPr>
          <p:nvPr/>
        </p:nvSpPr>
        <p:spPr bwMode="auto">
          <a:xfrm>
            <a:off x="5102225" y="4619625"/>
            <a:ext cx="1462088" cy="936625"/>
          </a:xfrm>
          <a:prstGeom prst="roundRect">
            <a:avLst>
              <a:gd name="adj" fmla="val 16667"/>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55600" indent="-355600"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eaLnBrk="1" hangingPunct="1">
              <a:lnSpc>
                <a:spcPct val="150000"/>
              </a:lnSpc>
              <a:spcBef>
                <a:spcPct val="0"/>
              </a:spcBef>
              <a:buClr>
                <a:srgbClr val="CC00CC"/>
              </a:buClr>
              <a:buSzPct val="80000"/>
              <a:buFontTx/>
              <a:buNone/>
            </a:pPr>
            <a:endParaRPr lang="zh-CN" altLang="en-US">
              <a:latin typeface="Times New Roman" panose="02020603050405020304" pitchFamily="18" charset="0"/>
              <a:ea typeface="华文中宋" panose="02010600040101010101" pitchFamily="2" charset="-122"/>
              <a:sym typeface="Symbol" panose="05050102010706020507" pitchFamily="18" charset="2"/>
            </a:endParaRPr>
          </a:p>
        </p:txBody>
      </p:sp>
      <p:cxnSp>
        <p:nvCxnSpPr>
          <p:cNvPr id="3" name="直接连接符 2">
            <a:extLst>
              <a:ext uri="{FF2B5EF4-FFF2-40B4-BE49-F238E27FC236}">
                <a16:creationId xmlns:a16="http://schemas.microsoft.com/office/drawing/2014/main" id="{ED4B07AA-7D50-4E99-B3BD-184099F78BD7}"/>
              </a:ext>
            </a:extLst>
          </p:cNvPr>
          <p:cNvCxnSpPr/>
          <p:nvPr/>
        </p:nvCxnSpPr>
        <p:spPr bwMode="auto">
          <a:xfrm>
            <a:off x="5347252" y="4464050"/>
            <a:ext cx="1078948" cy="635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57F4E03E-D671-43A5-BC2E-01DC659C7029}"/>
              </a:ext>
            </a:extLst>
          </p:cNvPr>
          <p:cNvCxnSpPr>
            <a:cxnSpLocks/>
          </p:cNvCxnSpPr>
          <p:nvPr/>
        </p:nvCxnSpPr>
        <p:spPr bwMode="auto">
          <a:xfrm flipV="1">
            <a:off x="3708952" y="4459288"/>
            <a:ext cx="1486936" cy="27678"/>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linds(horizontal)">
                                      <p:cBhvr>
                                        <p:cTn id="11" dur="500"/>
                                        <p:tgtEl>
                                          <p:spTgt spid="44"/>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linds(horizontal)">
                                      <p:cBhvr>
                                        <p:cTn id="15" dur="500"/>
                                        <p:tgtEl>
                                          <p:spTgt spid="5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blinds(horizontal)">
                                      <p:cBhvr>
                                        <p:cTn id="20" dur="500"/>
                                        <p:tgtEl>
                                          <p:spTgt spid="4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linds(horizontal)">
                                      <p:cBhvr>
                                        <p:cTn id="25" dur="500"/>
                                        <p:tgtEl>
                                          <p:spTgt spid="5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blinds(horizontal)">
                                      <p:cBhvr>
                                        <p:cTn id="30" dur="500"/>
                                        <p:tgtEl>
                                          <p:spTgt spid="5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54"/>
                                        </p:tgtEl>
                                        <p:attrNameLst>
                                          <p:attrName>style.visibility</p:attrName>
                                        </p:attrNameLst>
                                      </p:cBhvr>
                                      <p:to>
                                        <p:strVal val="hidden"/>
                                      </p:to>
                                    </p:set>
                                  </p:childTnLst>
                                </p:cTn>
                              </p:par>
                              <p:par>
                                <p:cTn id="35" presetID="3" presetClass="entr" presetSubtype="1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linds(horizontal)">
                                      <p:cBhvr>
                                        <p:cTn id="37" dur="500"/>
                                        <p:tgtEl>
                                          <p:spTgt spid="5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up)">
                                      <p:cBhvr>
                                        <p:cTn id="42" dur="500"/>
                                        <p:tgtEl>
                                          <p:spTgt spid="59"/>
                                        </p:tgtEl>
                                      </p:cBhvr>
                                    </p:animEffect>
                                  </p:childTnLst>
                                </p:cTn>
                              </p:par>
                            </p:childTnLst>
                          </p:cTn>
                        </p:par>
                        <p:par>
                          <p:cTn id="43" fill="hold" nodeType="afterGroup">
                            <p:stCondLst>
                              <p:cond delay="500"/>
                            </p:stCondLst>
                            <p:childTnLst>
                              <p:par>
                                <p:cTn id="44" presetID="3" presetClass="entr" presetSubtype="10" fill="hold" nodeType="after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blinds(horizontal)">
                                      <p:cBhvr>
                                        <p:cTn id="46" dur="500"/>
                                        <p:tgtEl>
                                          <p:spTgt spid="6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blinds(horizontal)">
                                      <p:cBhvr>
                                        <p:cTn id="51" dur="500"/>
                                        <p:tgtEl>
                                          <p:spTgt spid="6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blinds(horizontal)">
                                      <p:cBhvr>
                                        <p:cTn id="54" dur="500"/>
                                        <p:tgtEl>
                                          <p:spTgt spid="64"/>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blinds(horizontal)">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blinds(horizontal)">
                                      <p:cBhvr>
                                        <p:cTn id="70" dur="500"/>
                                        <p:tgtEl>
                                          <p:spTgt spid="6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blinds(horizontal)">
                                      <p:cBhvr>
                                        <p:cTn id="75" dur="500"/>
                                        <p:tgtEl>
                                          <p:spTgt spid="63"/>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blinds(horizontal)">
                                      <p:cBhvr>
                                        <p:cTn id="80" dur="500"/>
                                        <p:tgtEl>
                                          <p:spTgt spid="68"/>
                                        </p:tgtEl>
                                      </p:cBhvr>
                                    </p:animEffect>
                                  </p:childTnLst>
                                </p:cTn>
                              </p:par>
                            </p:childTnLst>
                          </p:cTn>
                        </p:par>
                        <p:par>
                          <p:cTn id="81" fill="hold" nodeType="afterGroup">
                            <p:stCondLst>
                              <p:cond delay="500"/>
                            </p:stCondLst>
                            <p:childTnLst>
                              <p:par>
                                <p:cTn id="82" presetID="3" presetClass="entr" presetSubtype="10" fill="hold" nodeType="after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blinds(horizontal)">
                                      <p:cBhvr>
                                        <p:cTn id="8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9" grpId="0" animBg="1"/>
      <p:bldP spid="62" grpId="0" animBg="1"/>
      <p:bldP spid="64" grpId="0" animBg="1"/>
      <p:bldP spid="67" grpId="0" animBg="1"/>
      <p:bldP spid="6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04CB8D-3A47-443E-9CF7-FFB8C04582DF}"/>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3B5365B-4EF1-4D95-8D4F-4FBBBD9AB893}" type="slidenum">
              <a:rPr lang="en-US" altLang="zh-CN">
                <a:latin typeface="Calibri" panose="020F0502020204030204" pitchFamily="34" charset="0"/>
              </a:rPr>
              <a:pPr/>
              <a:t>19</a:t>
            </a:fld>
            <a:endParaRPr lang="en-US" altLang="zh-CN">
              <a:latin typeface="Calibri" panose="020F0502020204030204" pitchFamily="34" charset="0"/>
            </a:endParaRPr>
          </a:p>
        </p:txBody>
      </p:sp>
      <p:sp>
        <p:nvSpPr>
          <p:cNvPr id="22531" name="标题 1">
            <a:extLst>
              <a:ext uri="{FF2B5EF4-FFF2-40B4-BE49-F238E27FC236}">
                <a16:creationId xmlns:a16="http://schemas.microsoft.com/office/drawing/2014/main" id="{CC0F2C23-920D-4DF1-BC14-C0B635FC40A7}"/>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§5-1 </a:t>
            </a:r>
            <a:r>
              <a:rPr lang="zh-CN" altLang="en-US" sz="2000"/>
              <a:t>理想气体在变截面管道中的流动</a:t>
            </a:r>
          </a:p>
        </p:txBody>
      </p:sp>
      <p:graphicFrame>
        <p:nvGraphicFramePr>
          <p:cNvPr id="22532" name="Object 6">
            <a:extLst>
              <a:ext uri="{FF2B5EF4-FFF2-40B4-BE49-F238E27FC236}">
                <a16:creationId xmlns:a16="http://schemas.microsoft.com/office/drawing/2014/main" id="{4E2CF0CD-3DC5-49DC-8F54-5A03162B3704}"/>
              </a:ext>
            </a:extLst>
          </p:cNvPr>
          <p:cNvGraphicFramePr>
            <a:graphicFrameLocks noChangeAspect="1"/>
          </p:cNvGraphicFramePr>
          <p:nvPr/>
        </p:nvGraphicFramePr>
        <p:xfrm>
          <a:off x="611188" y="1557338"/>
          <a:ext cx="2778125" cy="877887"/>
        </p:xfrm>
        <a:graphic>
          <a:graphicData uri="http://schemas.openxmlformats.org/presentationml/2006/ole">
            <mc:AlternateContent xmlns:mc="http://schemas.openxmlformats.org/markup-compatibility/2006">
              <mc:Choice xmlns:v="urn:schemas-microsoft-com:vml" Requires="v">
                <p:oleObj spid="_x0000_s22638" name="Equation" r:id="rId3" imgW="1638300" imgH="520700" progId="Equation.DSMT4">
                  <p:embed/>
                </p:oleObj>
              </mc:Choice>
              <mc:Fallback>
                <p:oleObj name="Equation" r:id="rId3" imgW="1638300" imgH="5207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57338"/>
                        <a:ext cx="2778125"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pSp>
        <p:nvGrpSpPr>
          <p:cNvPr id="22533" name="组合 27">
            <a:extLst>
              <a:ext uri="{FF2B5EF4-FFF2-40B4-BE49-F238E27FC236}">
                <a16:creationId xmlns:a16="http://schemas.microsoft.com/office/drawing/2014/main" id="{E3DB1631-F093-4465-BBC5-0D4C3922165B}"/>
              </a:ext>
            </a:extLst>
          </p:cNvPr>
          <p:cNvGrpSpPr>
            <a:grpSpLocks/>
          </p:cNvGrpSpPr>
          <p:nvPr/>
        </p:nvGrpSpPr>
        <p:grpSpPr bwMode="auto">
          <a:xfrm>
            <a:off x="287338" y="2533650"/>
            <a:ext cx="4135437" cy="3643313"/>
            <a:chOff x="537947" y="2533650"/>
            <a:chExt cx="4134702" cy="3642708"/>
          </a:xfrm>
        </p:grpSpPr>
        <p:graphicFrame>
          <p:nvGraphicFramePr>
            <p:cNvPr id="22539" name="Object 14">
              <a:extLst>
                <a:ext uri="{FF2B5EF4-FFF2-40B4-BE49-F238E27FC236}">
                  <a16:creationId xmlns:a16="http://schemas.microsoft.com/office/drawing/2014/main" id="{8A8B9199-5285-49E8-AB0F-35DE80B52706}"/>
                </a:ext>
              </a:extLst>
            </p:cNvPr>
            <p:cNvGraphicFramePr>
              <a:graphicFrameLocks noChangeAspect="1"/>
            </p:cNvGraphicFramePr>
            <p:nvPr/>
          </p:nvGraphicFramePr>
          <p:xfrm>
            <a:off x="537947" y="2533650"/>
            <a:ext cx="4134702" cy="3188970"/>
          </p:xfrm>
          <a:graphic>
            <a:graphicData uri="http://schemas.openxmlformats.org/presentationml/2006/ole">
              <mc:AlternateContent xmlns:mc="http://schemas.openxmlformats.org/markup-compatibility/2006">
                <mc:Choice xmlns:v="urn:schemas-microsoft-com:vml" Requires="v">
                  <p:oleObj spid="_x0000_s22639" r:id="rId5" imgW="6305549" imgH="3457579" progId="">
                    <p:embed/>
                  </p:oleObj>
                </mc:Choice>
                <mc:Fallback>
                  <p:oleObj r:id="rId5" imgW="6305549" imgH="3457579" progId="">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l="19524" t="3003" r="14003" b="3831"/>
                        <a:stretch>
                          <a:fillRect/>
                        </a:stretch>
                      </p:blipFill>
                      <p:spPr bwMode="auto">
                        <a:xfrm>
                          <a:off x="537947" y="2533650"/>
                          <a:ext cx="4134702" cy="3188970"/>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0" name="矩形 29">
              <a:extLst>
                <a:ext uri="{FF2B5EF4-FFF2-40B4-BE49-F238E27FC236}">
                  <a16:creationId xmlns:a16="http://schemas.microsoft.com/office/drawing/2014/main" id="{21274BDE-2976-412F-91EA-5A5BFFFEC431}"/>
                </a:ext>
              </a:extLst>
            </p:cNvPr>
            <p:cNvSpPr>
              <a:spLocks noChangeArrowheads="1"/>
            </p:cNvSpPr>
            <p:nvPr/>
          </p:nvSpPr>
          <p:spPr bwMode="auto">
            <a:xfrm>
              <a:off x="1641793" y="2538204"/>
              <a:ext cx="14219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空气</a:t>
              </a:r>
              <a:r>
                <a:rPr lang="el-GR" altLang="zh-CN" sz="1800" b="1" i="1">
                  <a:latin typeface="Times New Roman" panose="02020603050405020304" pitchFamily="18" charset="0"/>
                  <a:ea typeface="华文中宋" panose="02010600040101010101" pitchFamily="2" charset="-122"/>
                </a:rPr>
                <a:t>γ</a:t>
              </a:r>
              <a:r>
                <a:rPr lang="en-US" altLang="zh-CN" sz="1800" b="1" i="1">
                  <a:latin typeface="Times New Roman" panose="02020603050405020304" pitchFamily="18" charset="0"/>
                  <a:ea typeface="华文中宋" panose="02010600040101010101" pitchFamily="2" charset="-122"/>
                </a:rPr>
                <a:t> </a:t>
              </a:r>
              <a:r>
                <a:rPr lang="en-US" altLang="zh-CN" sz="1800" b="1">
                  <a:latin typeface="华文中宋" panose="02010600040101010101" pitchFamily="2" charset="-122"/>
                  <a:ea typeface="华文中宋" panose="02010600040101010101" pitchFamily="2" charset="-122"/>
                </a:rPr>
                <a:t>=1.4</a:t>
              </a:r>
              <a:endParaRPr lang="zh-CN" altLang="en-US" sz="1800" b="1">
                <a:latin typeface="华文中宋" panose="02010600040101010101" pitchFamily="2" charset="-122"/>
                <a:ea typeface="华文中宋" panose="02010600040101010101" pitchFamily="2" charset="-122"/>
              </a:endParaRPr>
            </a:p>
          </p:txBody>
        </p:sp>
        <p:sp>
          <p:nvSpPr>
            <p:cNvPr id="22541" name="Rectangle 6">
              <a:extLst>
                <a:ext uri="{FF2B5EF4-FFF2-40B4-BE49-F238E27FC236}">
                  <a16:creationId xmlns:a16="http://schemas.microsoft.com/office/drawing/2014/main" id="{1FB8886B-315B-4B30-A1ED-8F25A9EEA15E}"/>
                </a:ext>
              </a:extLst>
            </p:cNvPr>
            <p:cNvSpPr>
              <a:spLocks noChangeArrowheads="1"/>
            </p:cNvSpPr>
            <p:nvPr/>
          </p:nvSpPr>
          <p:spPr bwMode="auto">
            <a:xfrm>
              <a:off x="1295734" y="5776248"/>
              <a:ext cx="28424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
                  <a:srgbClr val="C00000"/>
                </a:buClr>
                <a:buSzPct val="70000"/>
                <a:buFontTx/>
                <a:buNone/>
              </a:pPr>
              <a:r>
                <a:rPr lang="en-US" altLang="zh-CN" b="1">
                  <a:latin typeface="Times New Roman" panose="02020603050405020304" pitchFamily="18" charset="0"/>
                  <a:ea typeface="华文新魏" panose="02010800040101010101" pitchFamily="2" charset="-122"/>
                </a:rPr>
                <a:t>q(</a:t>
              </a:r>
              <a:r>
                <a:rPr lang="el-GR" altLang="zh-CN" b="1">
                  <a:latin typeface="Times New Roman" panose="02020603050405020304" pitchFamily="18" charset="0"/>
                  <a:ea typeface="华文新魏" panose="02010800040101010101" pitchFamily="2" charset="-122"/>
                </a:rPr>
                <a:t>λ</a:t>
              </a:r>
              <a:r>
                <a:rPr lang="en-US" altLang="zh-CN" b="1">
                  <a:latin typeface="Times New Roman" panose="02020603050405020304" pitchFamily="18" charset="0"/>
                  <a:ea typeface="华文新魏" panose="02010800040101010101" pitchFamily="2" charset="-122"/>
                </a:rPr>
                <a:t>), y(</a:t>
              </a:r>
              <a:r>
                <a:rPr lang="el-GR" altLang="zh-CN" b="1">
                  <a:latin typeface="Times New Roman" panose="02020603050405020304" pitchFamily="18" charset="0"/>
                  <a:ea typeface="华文新魏" panose="02010800040101010101" pitchFamily="2" charset="-122"/>
                </a:rPr>
                <a:t>λ</a:t>
              </a:r>
              <a:r>
                <a:rPr lang="en-US" altLang="zh-CN" b="1">
                  <a:latin typeface="Times New Roman" panose="02020603050405020304" pitchFamily="18" charset="0"/>
                  <a:ea typeface="华文新魏" panose="02010800040101010101" pitchFamily="2" charset="-122"/>
                </a:rPr>
                <a:t>)</a:t>
              </a:r>
              <a:r>
                <a:rPr lang="zh-CN" altLang="en-US" b="1">
                  <a:latin typeface="Times New Roman" panose="02020603050405020304" pitchFamily="18" charset="0"/>
                  <a:ea typeface="华文新魏" panose="02010800040101010101" pitchFamily="2" charset="-122"/>
                </a:rPr>
                <a:t>随</a:t>
              </a:r>
              <a:r>
                <a:rPr lang="el-GR" altLang="zh-CN" b="1">
                  <a:latin typeface="Times New Roman" panose="02020603050405020304" pitchFamily="18" charset="0"/>
                  <a:ea typeface="华文新魏" panose="02010800040101010101" pitchFamily="2" charset="-122"/>
                </a:rPr>
                <a:t>λ</a:t>
              </a:r>
              <a:r>
                <a:rPr lang="zh-CN" altLang="en-US" b="1">
                  <a:latin typeface="Times New Roman" panose="02020603050405020304" pitchFamily="18" charset="0"/>
                  <a:ea typeface="华文新魏" panose="02010800040101010101" pitchFamily="2" charset="-122"/>
                </a:rPr>
                <a:t>的变化规律</a:t>
              </a:r>
            </a:p>
          </p:txBody>
        </p:sp>
      </p:grpSp>
      <p:sp>
        <p:nvSpPr>
          <p:cNvPr id="32" name="TextBox 31">
            <a:extLst>
              <a:ext uri="{FF2B5EF4-FFF2-40B4-BE49-F238E27FC236}">
                <a16:creationId xmlns:a16="http://schemas.microsoft.com/office/drawing/2014/main" id="{7AEA3BD2-DAD3-495F-B1A0-A8E663B4AD9D}"/>
              </a:ext>
            </a:extLst>
          </p:cNvPr>
          <p:cNvSpPr txBox="1">
            <a:spLocks noChangeArrowheads="1"/>
          </p:cNvSpPr>
          <p:nvPr/>
        </p:nvSpPr>
        <p:spPr bwMode="auto">
          <a:xfrm>
            <a:off x="4429125" y="1435100"/>
            <a:ext cx="4464050" cy="184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200000"/>
              </a:lnSpc>
              <a:spcBef>
                <a:spcPct val="0"/>
              </a:spcBef>
              <a:buClr>
                <a:srgbClr val="C00000"/>
              </a:buClr>
              <a:buSzPct val="80000"/>
              <a:buFont typeface="Wingdings" panose="05000000000000000000" pitchFamily="2" charset="2"/>
              <a:buChar char="p"/>
            </a:pP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q(</a:t>
            </a:r>
            <a:r>
              <a:rPr kumimoji="1" lang="el-GR"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λ</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不是一个单调函数</a:t>
            </a:r>
            <a:r>
              <a:rPr kumimoji="1" lang="en-US"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 </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endParaRPr kumimoji="1" lang="en-US"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200000"/>
              </a:lnSpc>
              <a:spcBef>
                <a:spcPct val="0"/>
              </a:spcBef>
              <a:buClr>
                <a:srgbClr val="C00000"/>
              </a:buClr>
              <a:buSzPct val="80000"/>
              <a:buFont typeface="Wingdings" panose="05000000000000000000" pitchFamily="2" charset="2"/>
              <a:buChar char="p"/>
            </a:pP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临界状态</a:t>
            </a:r>
            <a:r>
              <a:rPr kumimoji="1" lang="en-US"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el-GR"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λ</a:t>
            </a:r>
            <a:r>
              <a:rPr kumimoji="1" lang="en-US"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=1)</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下，</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q(</a:t>
            </a:r>
            <a:r>
              <a:rPr kumimoji="1" lang="el-GR"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λ</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取最大值；</a:t>
            </a:r>
            <a:endParaRPr kumimoji="1" lang="en-US"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200000"/>
              </a:lnSpc>
              <a:spcBef>
                <a:spcPct val="0"/>
              </a:spcBef>
              <a:buClr>
                <a:srgbClr val="C00000"/>
              </a:buClr>
              <a:buSzPct val="80000"/>
              <a:buFont typeface="Wingdings" panose="05000000000000000000" pitchFamily="2" charset="2"/>
              <a:buChar char="p"/>
            </a:pPr>
            <a:r>
              <a:rPr kumimoji="1" lang="el-GR"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λ</a:t>
            </a:r>
            <a:r>
              <a:rPr kumimoji="1" lang="en-US"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=0</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和</a:t>
            </a:r>
            <a:r>
              <a:rPr kumimoji="1" lang="el-GR"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λ</a:t>
            </a:r>
            <a:r>
              <a:rPr kumimoji="1" lang="en-US" altLang="zh-CN" b="1" baseline="-25000"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max</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时，</a:t>
            </a:r>
            <a:r>
              <a:rPr kumimoji="1" lang="el-GR"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 </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q(</a:t>
            </a:r>
            <a:r>
              <a:rPr kumimoji="1" lang="el-GR"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λ</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为零。</a:t>
            </a:r>
          </a:p>
        </p:txBody>
      </p:sp>
      <p:sp>
        <p:nvSpPr>
          <p:cNvPr id="33" name="TextBox 32">
            <a:extLst>
              <a:ext uri="{FF2B5EF4-FFF2-40B4-BE49-F238E27FC236}">
                <a16:creationId xmlns:a16="http://schemas.microsoft.com/office/drawing/2014/main" id="{393AAFD4-FC95-4D5A-AD9D-3F826CC50B71}"/>
              </a:ext>
            </a:extLst>
          </p:cNvPr>
          <p:cNvSpPr txBox="1">
            <a:spLocks noChangeArrowheads="1"/>
          </p:cNvSpPr>
          <p:nvPr/>
        </p:nvSpPr>
        <p:spPr bwMode="auto">
          <a:xfrm>
            <a:off x="4321175" y="4795838"/>
            <a:ext cx="4572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200000"/>
              </a:lnSpc>
              <a:spcBef>
                <a:spcPct val="0"/>
              </a:spcBef>
              <a:buClr>
                <a:srgbClr val="C00000"/>
              </a:buClr>
              <a:buSzPct val="80000"/>
              <a:buFont typeface="Wingdings" panose="05000000000000000000" pitchFamily="2" charset="2"/>
              <a:buChar char="p"/>
            </a:pPr>
            <a:r>
              <a:rPr kumimoji="1" lang="en-US" altLang="zh-CN" b="1" i="1" dirty="0" err="1">
                <a:solidFill>
                  <a:srgbClr val="5D4500"/>
                </a:solidFill>
                <a:latin typeface="Times New Roman" panose="02020603050405020304" pitchFamily="18" charset="0"/>
                <a:ea typeface="华文中宋" panose="02010600040101010101" pitchFamily="2" charset="-122"/>
                <a:sym typeface="Symbol" panose="05050102010706020507" pitchFamily="18" charset="2"/>
              </a:rPr>
              <a:t>q</a:t>
            </a:r>
            <a:r>
              <a:rPr kumimoji="1" lang="en-US" altLang="zh-CN" b="1" i="1" baseline="-25000" dirty="0" err="1">
                <a:solidFill>
                  <a:srgbClr val="5D4500"/>
                </a:solidFill>
                <a:latin typeface="Times New Roman" panose="02020603050405020304" pitchFamily="18" charset="0"/>
                <a:ea typeface="华文中宋" panose="02010600040101010101" pitchFamily="2" charset="-122"/>
                <a:sym typeface="Symbol" panose="05050102010706020507" pitchFamily="18" charset="2"/>
              </a:rPr>
              <a:t>m</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a:t>
            </a:r>
            <a:r>
              <a:rPr kumimoji="1" lang="el-GR"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ρ</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v</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为单位面积上的流量</a:t>
            </a:r>
            <a:r>
              <a:rPr kumimoji="1" lang="en-US"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b="1" dirty="0">
                <a:solidFill>
                  <a:srgbClr val="C00000"/>
                </a:solidFill>
                <a:latin typeface="Times New Roman" panose="02020603050405020304" pitchFamily="18" charset="0"/>
                <a:ea typeface="华文中宋" panose="02010600040101010101" pitchFamily="2" charset="-122"/>
                <a:sym typeface="Symbol" panose="05050102010706020507" pitchFamily="18" charset="2"/>
              </a:rPr>
              <a:t>密流</a:t>
            </a:r>
            <a:r>
              <a:rPr kumimoji="1" lang="en-US"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p>
          <a:p>
            <a:pPr algn="just" eaLnBrk="1" hangingPunct="1">
              <a:lnSpc>
                <a:spcPct val="200000"/>
              </a:lnSpc>
              <a:spcBef>
                <a:spcPct val="0"/>
              </a:spcBef>
              <a:buClr>
                <a:srgbClr val="C00000"/>
              </a:buClr>
              <a:buSzPct val="80000"/>
              <a:buFont typeface="Wingdings" panose="05000000000000000000" pitchFamily="2" charset="2"/>
              <a:buChar char="p"/>
            </a:pP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流量函数</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q(</a:t>
            </a:r>
            <a:r>
              <a:rPr kumimoji="1" lang="el-GR"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λ</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为无量纲密流。</a:t>
            </a:r>
          </a:p>
        </p:txBody>
      </p:sp>
      <p:graphicFrame>
        <p:nvGraphicFramePr>
          <p:cNvPr id="34" name="Object 8">
            <a:extLst>
              <a:ext uri="{FF2B5EF4-FFF2-40B4-BE49-F238E27FC236}">
                <a16:creationId xmlns:a16="http://schemas.microsoft.com/office/drawing/2014/main" id="{12D4640A-713B-4680-B7FC-F9A687F1E190}"/>
              </a:ext>
            </a:extLst>
          </p:cNvPr>
          <p:cNvGraphicFramePr>
            <a:graphicFrameLocks noChangeAspect="1"/>
          </p:cNvGraphicFramePr>
          <p:nvPr/>
        </p:nvGraphicFramePr>
        <p:xfrm>
          <a:off x="5457825" y="4114800"/>
          <a:ext cx="1398588" cy="706438"/>
        </p:xfrm>
        <a:graphic>
          <a:graphicData uri="http://schemas.openxmlformats.org/presentationml/2006/ole">
            <mc:AlternateContent xmlns:mc="http://schemas.openxmlformats.org/markup-compatibility/2006">
              <mc:Choice xmlns:v="urn:schemas-microsoft-com:vml" Requires="v">
                <p:oleObj spid="_x0000_s22640" name="Equation" r:id="rId7" imgW="825500" imgH="419100" progId="Equation.DSMT4">
                  <p:embed/>
                </p:oleObj>
              </mc:Choice>
              <mc:Fallback>
                <p:oleObj name="Equation" r:id="rId7" imgW="825500" imgH="4191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7825" y="4114800"/>
                        <a:ext cx="13985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35" name="矩形 34">
            <a:extLst>
              <a:ext uri="{FF2B5EF4-FFF2-40B4-BE49-F238E27FC236}">
                <a16:creationId xmlns:a16="http://schemas.microsoft.com/office/drawing/2014/main" id="{2E6B54DB-9C06-46F1-9D83-1293306F4D69}"/>
              </a:ext>
            </a:extLst>
          </p:cNvPr>
          <p:cNvSpPr>
            <a:spLocks noChangeArrowheads="1"/>
          </p:cNvSpPr>
          <p:nvPr/>
        </p:nvSpPr>
        <p:spPr bwMode="auto">
          <a:xfrm>
            <a:off x="4425950" y="3533775"/>
            <a:ext cx="24955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a:solidFill>
                  <a:srgbClr val="C00000"/>
                </a:solidFill>
                <a:latin typeface="华文新魏" panose="02010800040101010101" pitchFamily="2" charset="-122"/>
                <a:ea typeface="华文新魏" panose="02010800040101010101" pitchFamily="2" charset="-122"/>
              </a:rPr>
              <a:t>q(</a:t>
            </a:r>
            <a:r>
              <a:rPr lang="el-GR" altLang="zh-CN" sz="2200" b="1">
                <a:solidFill>
                  <a:srgbClr val="C00000"/>
                </a:solidFill>
                <a:latin typeface="华文细黑" panose="02010600040101010101" pitchFamily="2" charset="-122"/>
                <a:ea typeface="华文新魏" panose="02010800040101010101" pitchFamily="2" charset="-122"/>
              </a:rPr>
              <a:t>λ</a:t>
            </a:r>
            <a:r>
              <a:rPr lang="en-US" altLang="zh-CN" sz="2200" b="1">
                <a:solidFill>
                  <a:srgbClr val="C00000"/>
                </a:solidFill>
                <a:latin typeface="华文新魏" panose="02010800040101010101" pitchFamily="2" charset="-122"/>
                <a:ea typeface="华文新魏" panose="02010800040101010101" pitchFamily="2" charset="-122"/>
              </a:rPr>
              <a:t>)</a:t>
            </a:r>
            <a:r>
              <a:rPr lang="zh-CN" altLang="en-US" sz="2200" b="1">
                <a:solidFill>
                  <a:srgbClr val="C00000"/>
                </a:solidFill>
                <a:latin typeface="华文新魏" panose="02010800040101010101" pitchFamily="2" charset="-122"/>
                <a:ea typeface="华文新魏" panose="02010800040101010101" pitchFamily="2" charset="-122"/>
              </a:rPr>
              <a:t>的物理意义：</a:t>
            </a:r>
          </a:p>
        </p:txBody>
      </p:sp>
      <p:sp>
        <p:nvSpPr>
          <p:cNvPr id="16" name="Rectangle 4">
            <a:extLst>
              <a:ext uri="{FF2B5EF4-FFF2-40B4-BE49-F238E27FC236}">
                <a16:creationId xmlns:a16="http://schemas.microsoft.com/office/drawing/2014/main" id="{DFCD7F2F-B14A-4CFB-A8D1-B552AF876A37}"/>
              </a:ext>
            </a:extLst>
          </p:cNvPr>
          <p:cNvSpPr>
            <a:spLocks noChangeArrowheads="1"/>
          </p:cNvSpPr>
          <p:nvPr/>
        </p:nvSpPr>
        <p:spPr bwMode="auto">
          <a:xfrm>
            <a:off x="468313" y="85883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流量函数</a:t>
            </a:r>
            <a:r>
              <a:rPr lang="en-US" altLang="zh-CN" sz="2800" i="1">
                <a:ea typeface="华文新魏" pitchFamily="2" charset="-122"/>
              </a:rPr>
              <a:t>q(</a:t>
            </a:r>
            <a:r>
              <a:rPr lang="el-GR" altLang="zh-CN" sz="2800" i="1">
                <a:ea typeface="华文新魏" pitchFamily="2" charset="-122"/>
                <a:cs typeface="华文新魏" pitchFamily="2" charset="-122"/>
              </a:rPr>
              <a:t>λ</a:t>
            </a:r>
            <a:r>
              <a:rPr lang="en-US" altLang="zh-CN" sz="2800" i="1">
                <a:ea typeface="华文新魏" pitchFamily="2" charset="-122"/>
              </a:rPr>
              <a:t>)</a:t>
            </a:r>
            <a:endParaRPr lang="zh-CN" altLang="en-US" sz="2800" i="1">
              <a:solidFill>
                <a:srgbClr val="8EB9E8"/>
              </a:solidFill>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horizontal)">
                                      <p:cBhvr>
                                        <p:cTn id="12" dur="500"/>
                                        <p:tgtEl>
                                          <p:spTgt spid="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par>
                                <p:cTn id="18" presetID="3" presetClass="entr" presetSubtype="1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linds(horizontal)">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
            <a:extLst>
              <a:ext uri="{FF2B5EF4-FFF2-40B4-BE49-F238E27FC236}">
                <a16:creationId xmlns:a16="http://schemas.microsoft.com/office/drawing/2014/main" id="{46EFE327-79A9-4760-953F-EDB3D42A288C}"/>
              </a:ext>
            </a:extLst>
          </p:cNvPr>
          <p:cNvSpPr>
            <a:spLocks noGrp="1"/>
          </p:cNvSpPr>
          <p:nvPr>
            <p:ph type="sldNum" sz="quarter" idx="10"/>
          </p:nvPr>
        </p:nvSpPr>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6A74C5F-40EF-40A4-A19F-7D7E4810ED26}" type="slidenum">
              <a:rPr lang="en-US" altLang="zh-CN">
                <a:latin typeface="Calibri" panose="020F0502020204030204" pitchFamily="34" charset="0"/>
              </a:rPr>
              <a:pPr/>
              <a:t>2</a:t>
            </a:fld>
            <a:endParaRPr lang="en-US" altLang="zh-CN">
              <a:latin typeface="Calibri" panose="020F0502020204030204" pitchFamily="34" charset="0"/>
            </a:endParaRPr>
          </a:p>
        </p:txBody>
      </p:sp>
      <p:sp>
        <p:nvSpPr>
          <p:cNvPr id="6147" name="标题 1">
            <a:extLst>
              <a:ext uri="{FF2B5EF4-FFF2-40B4-BE49-F238E27FC236}">
                <a16:creationId xmlns:a16="http://schemas.microsoft.com/office/drawing/2014/main" id="{429B5C11-A863-4792-8AF9-021226AFD522}"/>
              </a:ext>
            </a:extLst>
          </p:cNvPr>
          <p:cNvSpPr>
            <a:spLocks noGrp="1"/>
          </p:cNvSpPr>
          <p:nvPr>
            <p:ph type="title" idx="4294967295"/>
          </p:nvPr>
        </p:nvSpPr>
        <p:spPr>
          <a:xfrm>
            <a:off x="595313" y="0"/>
            <a:ext cx="7100887" cy="709613"/>
          </a:xfrm>
        </p:spPr>
        <p:txBody>
          <a:bodyPr/>
          <a:lstStyle/>
          <a:p>
            <a:pPr eaLnBrk="1" hangingPunct="1"/>
            <a:r>
              <a:rPr lang="zh-CN" altLang="en-US">
                <a:latin typeface="华文新魏" panose="02010800040101010101" pitchFamily="2" charset="-122"/>
                <a:ea typeface="华文新魏" panose="02010800040101010101" pitchFamily="2" charset="-122"/>
              </a:rPr>
              <a:t>课程内容安排</a:t>
            </a:r>
          </a:p>
        </p:txBody>
      </p:sp>
      <p:pic>
        <p:nvPicPr>
          <p:cNvPr id="6148" name="Picture 7" descr="BOOK">
            <a:extLst>
              <a:ext uri="{FF2B5EF4-FFF2-40B4-BE49-F238E27FC236}">
                <a16:creationId xmlns:a16="http://schemas.microsoft.com/office/drawing/2014/main" id="{7F75AAA4-96A1-4923-98E5-DC1677024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74"/>
          <a:stretch>
            <a:fillRect/>
          </a:stretch>
        </p:blipFill>
        <p:spPr bwMode="auto">
          <a:xfrm>
            <a:off x="6934200" y="1304925"/>
            <a:ext cx="22098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9">
            <a:hlinkClick r:id="" action="ppaction://noaction" highlightClick="1"/>
            <a:extLst>
              <a:ext uri="{FF2B5EF4-FFF2-40B4-BE49-F238E27FC236}">
                <a16:creationId xmlns:a16="http://schemas.microsoft.com/office/drawing/2014/main" id="{89EE0EC0-7923-4CD9-9134-0B40E29E7061}"/>
              </a:ext>
            </a:extLst>
          </p:cNvPr>
          <p:cNvSpPr>
            <a:spLocks noChangeArrowheads="1"/>
          </p:cNvSpPr>
          <p:nvPr/>
        </p:nvSpPr>
        <p:spPr bwMode="auto">
          <a:xfrm>
            <a:off x="988614" y="1484784"/>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latin typeface="微软雅黑" pitchFamily="34" charset="-122"/>
                <a:ea typeface="微软雅黑" pitchFamily="34" charset="-122"/>
              </a:rPr>
              <a:t>第二章  流体力学基本原理与方程 </a:t>
            </a:r>
          </a:p>
        </p:txBody>
      </p:sp>
      <p:sp>
        <p:nvSpPr>
          <p:cNvPr id="8" name="AutoShape 10">
            <a:hlinkClick r:id="" action="ppaction://noaction" highlightClick="1"/>
            <a:extLst>
              <a:ext uri="{FF2B5EF4-FFF2-40B4-BE49-F238E27FC236}">
                <a16:creationId xmlns:a16="http://schemas.microsoft.com/office/drawing/2014/main" id="{938F2964-2B0C-4563-B553-C43CEAAAD2A1}"/>
              </a:ext>
            </a:extLst>
          </p:cNvPr>
          <p:cNvSpPr>
            <a:spLocks noChangeArrowheads="1"/>
          </p:cNvSpPr>
          <p:nvPr/>
        </p:nvSpPr>
        <p:spPr bwMode="auto">
          <a:xfrm>
            <a:off x="1384658" y="213285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latin typeface="微软雅黑" pitchFamily="34" charset="-122"/>
                <a:ea typeface="微软雅黑" pitchFamily="34" charset="-122"/>
              </a:rPr>
              <a:t>第三章 不可压理想流体绕物体的流动</a:t>
            </a:r>
          </a:p>
        </p:txBody>
      </p:sp>
      <p:sp>
        <p:nvSpPr>
          <p:cNvPr id="9" name="AutoShape 11">
            <a:hlinkClick r:id="" action="ppaction://noaction" highlightClick="1"/>
            <a:extLst>
              <a:ext uri="{FF2B5EF4-FFF2-40B4-BE49-F238E27FC236}">
                <a16:creationId xmlns:a16="http://schemas.microsoft.com/office/drawing/2014/main" id="{10B96567-A96B-48D0-B520-B1B470D1B9B9}"/>
              </a:ext>
            </a:extLst>
          </p:cNvPr>
          <p:cNvSpPr>
            <a:spLocks noChangeArrowheads="1"/>
          </p:cNvSpPr>
          <p:nvPr/>
        </p:nvSpPr>
        <p:spPr bwMode="auto">
          <a:xfrm>
            <a:off x="1780702" y="2780928"/>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latin typeface="微软雅黑" pitchFamily="34" charset="-122"/>
                <a:ea typeface="微软雅黑" pitchFamily="34" charset="-122"/>
              </a:rPr>
              <a:t>第四章  高速可压缩流基础知识</a:t>
            </a:r>
          </a:p>
        </p:txBody>
      </p:sp>
      <p:sp>
        <p:nvSpPr>
          <p:cNvPr id="10" name="AutoShape 12">
            <a:hlinkClick r:id="" action="ppaction://noaction" highlightClick="1"/>
            <a:extLst>
              <a:ext uri="{FF2B5EF4-FFF2-40B4-BE49-F238E27FC236}">
                <a16:creationId xmlns:a16="http://schemas.microsoft.com/office/drawing/2014/main" id="{C1E999EB-DFA4-4D35-BAB9-DC94F007AD2E}"/>
              </a:ext>
            </a:extLst>
          </p:cNvPr>
          <p:cNvSpPr>
            <a:spLocks noChangeArrowheads="1"/>
          </p:cNvSpPr>
          <p:nvPr/>
        </p:nvSpPr>
        <p:spPr bwMode="auto">
          <a:xfrm>
            <a:off x="2248754" y="3429000"/>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latin typeface="微软雅黑" pitchFamily="34" charset="-122"/>
                <a:ea typeface="微软雅黑" pitchFamily="34" charset="-122"/>
              </a:rPr>
              <a:t>第五章 一维定常可压缩管内流动</a:t>
            </a:r>
          </a:p>
        </p:txBody>
      </p:sp>
      <p:sp>
        <p:nvSpPr>
          <p:cNvPr id="11" name="AutoShape 13">
            <a:hlinkClick r:id="" action="ppaction://noaction" highlightClick="1"/>
            <a:extLst>
              <a:ext uri="{FF2B5EF4-FFF2-40B4-BE49-F238E27FC236}">
                <a16:creationId xmlns:a16="http://schemas.microsoft.com/office/drawing/2014/main" id="{E03A4DC8-761A-4FC1-AEDB-960DCBC91B41}"/>
              </a:ext>
            </a:extLst>
          </p:cNvPr>
          <p:cNvSpPr>
            <a:spLocks noChangeArrowheads="1"/>
          </p:cNvSpPr>
          <p:nvPr/>
        </p:nvSpPr>
        <p:spPr bwMode="auto">
          <a:xfrm>
            <a:off x="2644798" y="411307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latin typeface="微软雅黑" pitchFamily="34" charset="-122"/>
                <a:ea typeface="微软雅黑" pitchFamily="34" charset="-122"/>
              </a:rPr>
              <a:t>第六章 附面层和黏性流动</a:t>
            </a:r>
          </a:p>
        </p:txBody>
      </p:sp>
      <p:sp>
        <p:nvSpPr>
          <p:cNvPr id="12" name="AutoShape 8">
            <a:hlinkClick r:id="" action="ppaction://noaction" highlightClick="1"/>
            <a:extLst>
              <a:ext uri="{FF2B5EF4-FFF2-40B4-BE49-F238E27FC236}">
                <a16:creationId xmlns:a16="http://schemas.microsoft.com/office/drawing/2014/main" id="{12C6E01B-A2A9-44F9-9F66-15B56270B5D1}"/>
              </a:ext>
            </a:extLst>
          </p:cNvPr>
          <p:cNvSpPr>
            <a:spLocks noChangeArrowheads="1"/>
          </p:cNvSpPr>
          <p:nvPr/>
        </p:nvSpPr>
        <p:spPr bwMode="auto">
          <a:xfrm>
            <a:off x="556566" y="83671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latin typeface="微软雅黑" pitchFamily="34" charset="-122"/>
                <a:ea typeface="微软雅黑" pitchFamily="34" charset="-122"/>
              </a:rPr>
              <a:t>第一章  流体力学基础知识 </a:t>
            </a:r>
          </a:p>
        </p:txBody>
      </p:sp>
      <p:sp>
        <p:nvSpPr>
          <p:cNvPr id="14" name="AutoShape 13">
            <a:hlinkClick r:id="" action="ppaction://noaction" highlightClick="1"/>
            <a:extLst>
              <a:ext uri="{FF2B5EF4-FFF2-40B4-BE49-F238E27FC236}">
                <a16:creationId xmlns:a16="http://schemas.microsoft.com/office/drawing/2014/main" id="{A8023CBE-254E-47FB-8D1F-5F711E09BCF2}"/>
              </a:ext>
            </a:extLst>
          </p:cNvPr>
          <p:cNvSpPr>
            <a:spLocks noChangeArrowheads="1"/>
          </p:cNvSpPr>
          <p:nvPr/>
        </p:nvSpPr>
        <p:spPr bwMode="auto">
          <a:xfrm>
            <a:off x="3077326" y="47971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latin typeface="微软雅黑" pitchFamily="34" charset="-122"/>
                <a:ea typeface="微软雅黑" pitchFamily="34" charset="-122"/>
              </a:rPr>
              <a:t>第七章绕翼型的低速流动</a:t>
            </a:r>
          </a:p>
        </p:txBody>
      </p:sp>
      <p:pic>
        <p:nvPicPr>
          <p:cNvPr id="6170" name="Picture 2">
            <a:extLst>
              <a:ext uri="{FF2B5EF4-FFF2-40B4-BE49-F238E27FC236}">
                <a16:creationId xmlns:a16="http://schemas.microsoft.com/office/drawing/2014/main" id="{2886570F-EF66-4436-BC17-2ED332F16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75"/>
            <a:ext cx="2825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13">
            <a:hlinkClick r:id="" action="ppaction://noaction" highlightClick="1"/>
            <a:extLst>
              <a:ext uri="{FF2B5EF4-FFF2-40B4-BE49-F238E27FC236}">
                <a16:creationId xmlns:a16="http://schemas.microsoft.com/office/drawing/2014/main" id="{522FBE70-4027-4662-9244-6D8FF327F430}"/>
              </a:ext>
            </a:extLst>
          </p:cNvPr>
          <p:cNvSpPr>
            <a:spLocks noChangeArrowheads="1"/>
          </p:cNvSpPr>
          <p:nvPr/>
        </p:nvSpPr>
        <p:spPr bwMode="auto">
          <a:xfrm>
            <a:off x="3600480" y="54895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latin typeface="微软雅黑" pitchFamily="34" charset="-122"/>
                <a:ea typeface="微软雅黑" pitchFamily="34" charset="-122"/>
              </a:rPr>
              <a:t>第八章绕翼型的可压缩流动</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8">
            <a:extLst>
              <a:ext uri="{FF2B5EF4-FFF2-40B4-BE49-F238E27FC236}">
                <a16:creationId xmlns:a16="http://schemas.microsoft.com/office/drawing/2014/main" id="{88D81F0F-A74C-4F51-86FC-30AC6912D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900" y="1519238"/>
            <a:ext cx="27559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C8CFB38D-6EC8-477C-9446-CA73CE213C95}"/>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DE077AF-5DAB-4286-977F-570E8AEFCF4A}" type="slidenum">
              <a:rPr lang="en-US" altLang="zh-CN">
                <a:latin typeface="Calibri" panose="020F0502020204030204" pitchFamily="34" charset="0"/>
              </a:rPr>
              <a:pPr/>
              <a:t>20</a:t>
            </a:fld>
            <a:endParaRPr lang="en-US" altLang="zh-CN">
              <a:latin typeface="Calibri" panose="020F0502020204030204" pitchFamily="34" charset="0"/>
            </a:endParaRPr>
          </a:p>
        </p:txBody>
      </p:sp>
      <p:sp>
        <p:nvSpPr>
          <p:cNvPr id="23556" name="标题 1">
            <a:extLst>
              <a:ext uri="{FF2B5EF4-FFF2-40B4-BE49-F238E27FC236}">
                <a16:creationId xmlns:a16="http://schemas.microsoft.com/office/drawing/2014/main" id="{58347E66-8F94-41D1-8F67-FA8D7B2AE752}"/>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6669E266-D65F-4D8E-BE9C-D4D18A9C2089}"/>
              </a:ext>
            </a:extLst>
          </p:cNvPr>
          <p:cNvSpPr>
            <a:spLocks noChangeArrowheads="1"/>
          </p:cNvSpPr>
          <p:nvPr/>
        </p:nvSpPr>
        <p:spPr bwMode="auto">
          <a:xfrm>
            <a:off x="468313" y="936625"/>
            <a:ext cx="5311775" cy="522288"/>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流量比随压强比的变化</a:t>
            </a:r>
          </a:p>
        </p:txBody>
      </p:sp>
      <p:sp>
        <p:nvSpPr>
          <p:cNvPr id="23558" name="Rectangle 2">
            <a:extLst>
              <a:ext uri="{FF2B5EF4-FFF2-40B4-BE49-F238E27FC236}">
                <a16:creationId xmlns:a16="http://schemas.microsoft.com/office/drawing/2014/main" id="{096276EC-5842-47EE-B110-64ABAAF70B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5" name="Text Box 11">
            <a:extLst>
              <a:ext uri="{FF2B5EF4-FFF2-40B4-BE49-F238E27FC236}">
                <a16:creationId xmlns:a16="http://schemas.microsoft.com/office/drawing/2014/main" id="{0A671C11-1C3A-44C5-9458-569ADC8800C4}"/>
              </a:ext>
            </a:extLst>
          </p:cNvPr>
          <p:cNvSpPr txBox="1">
            <a:spLocks noChangeArrowheads="1"/>
          </p:cNvSpPr>
          <p:nvPr/>
        </p:nvSpPr>
        <p:spPr bwMode="auto">
          <a:xfrm>
            <a:off x="420619" y="4043601"/>
            <a:ext cx="5292725" cy="430887"/>
          </a:xfrm>
          <a:prstGeom prst="rect">
            <a:avLst/>
          </a:prstGeom>
          <a:noFill/>
        </p:spPr>
        <p:txBody>
          <a:bodyPr>
            <a:spAutoFit/>
          </a:bodyPr>
          <a:lstStyle/>
          <a:p>
            <a:pPr marL="361950" indent="-361950" eaLnBrk="0" hangingPunct="0">
              <a:buClr>
                <a:srgbClr val="C00000"/>
              </a:buClr>
              <a:buSzPct val="80000"/>
              <a:buFont typeface="Wingdings" pitchFamily="2" charset="2"/>
              <a:buChar char="n"/>
              <a:defRPr/>
            </a:pPr>
            <a:r>
              <a:rPr lang="zh-CN" altLang="en-US" sz="2200" b="1" dirty="0">
                <a:solidFill>
                  <a:schemeClr val="accent6">
                    <a:lumMod val="50000"/>
                  </a:schemeClr>
                </a:solidFill>
                <a:latin typeface="华文中宋" pitchFamily="2" charset="-122"/>
                <a:ea typeface="华文中宋" pitchFamily="2" charset="-122"/>
              </a:rPr>
              <a:t>喷管实际流量取决于总压和背压。</a:t>
            </a:r>
          </a:p>
        </p:txBody>
      </p:sp>
      <p:grpSp>
        <p:nvGrpSpPr>
          <p:cNvPr id="23560" name="组合 21">
            <a:extLst>
              <a:ext uri="{FF2B5EF4-FFF2-40B4-BE49-F238E27FC236}">
                <a16:creationId xmlns:a16="http://schemas.microsoft.com/office/drawing/2014/main" id="{C7B6AA31-F147-4358-80E5-F8BFD4725FE4}"/>
              </a:ext>
            </a:extLst>
          </p:cNvPr>
          <p:cNvGrpSpPr>
            <a:grpSpLocks/>
          </p:cNvGrpSpPr>
          <p:nvPr/>
        </p:nvGrpSpPr>
        <p:grpSpPr bwMode="auto">
          <a:xfrm>
            <a:off x="7776058" y="1486591"/>
            <a:ext cx="846137" cy="1058863"/>
            <a:chOff x="8094845" y="1347538"/>
            <a:chExt cx="847023" cy="1058778"/>
          </a:xfrm>
        </p:grpSpPr>
        <p:cxnSp>
          <p:nvCxnSpPr>
            <p:cNvPr id="23565" name="直接连接符 22">
              <a:extLst>
                <a:ext uri="{FF2B5EF4-FFF2-40B4-BE49-F238E27FC236}">
                  <a16:creationId xmlns:a16="http://schemas.microsoft.com/office/drawing/2014/main" id="{8A981C4E-32E8-4422-8855-46D252A3A01E}"/>
                </a:ext>
              </a:extLst>
            </p:cNvPr>
            <p:cNvCxnSpPr>
              <a:cxnSpLocks noChangeShapeType="1"/>
            </p:cNvCxnSpPr>
            <p:nvPr/>
          </p:nvCxnSpPr>
          <p:spPr bwMode="auto">
            <a:xfrm flipV="1">
              <a:off x="8479857" y="1799925"/>
              <a:ext cx="356135" cy="606391"/>
            </a:xfrm>
            <a:prstGeom prst="line">
              <a:avLst/>
            </a:prstGeom>
            <a:noFill/>
            <a:ln w="38100" algn="ctr">
              <a:solidFill>
                <a:srgbClr val="C00000"/>
              </a:solidFill>
              <a:round/>
              <a:headEnd type="arrow" w="med" len="med"/>
              <a:tailEnd/>
            </a:ln>
            <a:extLst>
              <a:ext uri="{909E8E84-426E-40DD-AFC4-6F175D3DCCD1}">
                <a14:hiddenFill xmlns:a14="http://schemas.microsoft.com/office/drawing/2010/main">
                  <a:noFill/>
                </a14:hiddenFill>
              </a:ext>
            </a:extLst>
          </p:spPr>
        </p:cxnSp>
        <p:cxnSp>
          <p:nvCxnSpPr>
            <p:cNvPr id="23566" name="直接连接符 23">
              <a:extLst>
                <a:ext uri="{FF2B5EF4-FFF2-40B4-BE49-F238E27FC236}">
                  <a16:creationId xmlns:a16="http://schemas.microsoft.com/office/drawing/2014/main" id="{D0523DD2-639E-4453-AB47-7258C473136E}"/>
                </a:ext>
              </a:extLst>
            </p:cNvPr>
            <p:cNvCxnSpPr>
              <a:cxnSpLocks noChangeShapeType="1"/>
            </p:cNvCxnSpPr>
            <p:nvPr/>
          </p:nvCxnSpPr>
          <p:spPr bwMode="auto">
            <a:xfrm flipH="1" flipV="1">
              <a:off x="8191100" y="1799923"/>
              <a:ext cx="648000" cy="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23567" name="TextBox 24">
              <a:extLst>
                <a:ext uri="{FF2B5EF4-FFF2-40B4-BE49-F238E27FC236}">
                  <a16:creationId xmlns:a16="http://schemas.microsoft.com/office/drawing/2014/main" id="{AA0B742E-BAFB-4E0C-81CD-855C19AA80BB}"/>
                </a:ext>
              </a:extLst>
            </p:cNvPr>
            <p:cNvSpPr txBox="1">
              <a:spLocks noChangeArrowheads="1"/>
            </p:cNvSpPr>
            <p:nvPr/>
          </p:nvSpPr>
          <p:spPr bwMode="auto">
            <a:xfrm>
              <a:off x="8094845" y="1347538"/>
              <a:ext cx="847023" cy="45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背压</a:t>
              </a:r>
            </a:p>
          </p:txBody>
        </p:sp>
      </p:grpSp>
      <p:sp>
        <p:nvSpPr>
          <p:cNvPr id="23561" name="Rectangle 11">
            <a:extLst>
              <a:ext uri="{FF2B5EF4-FFF2-40B4-BE49-F238E27FC236}">
                <a16:creationId xmlns:a16="http://schemas.microsoft.com/office/drawing/2014/main" id="{44040247-3610-4D56-8C9E-7BD8F8589E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3562" name="Object 4">
            <a:extLst>
              <a:ext uri="{FF2B5EF4-FFF2-40B4-BE49-F238E27FC236}">
                <a16:creationId xmlns:a16="http://schemas.microsoft.com/office/drawing/2014/main" id="{72BBD74C-E8EA-45D1-A891-3BEA026268AC}"/>
              </a:ext>
            </a:extLst>
          </p:cNvPr>
          <p:cNvGraphicFramePr>
            <a:graphicFrameLocks noChangeAspect="1"/>
          </p:cNvGraphicFramePr>
          <p:nvPr>
            <p:extLst>
              <p:ext uri="{D42A27DB-BD31-4B8C-83A1-F6EECF244321}">
                <p14:modId xmlns:p14="http://schemas.microsoft.com/office/powerpoint/2010/main" val="2105885114"/>
              </p:ext>
            </p:extLst>
          </p:nvPr>
        </p:nvGraphicFramePr>
        <p:xfrm>
          <a:off x="564979" y="1442095"/>
          <a:ext cx="2651125" cy="869950"/>
        </p:xfrm>
        <a:graphic>
          <a:graphicData uri="http://schemas.openxmlformats.org/presentationml/2006/ole">
            <mc:AlternateContent xmlns:mc="http://schemas.openxmlformats.org/markup-compatibility/2006">
              <mc:Choice xmlns:v="urn:schemas-microsoft-com:vml" Requires="v">
                <p:oleObj spid="_x0000_s23647" name="Equation" r:id="rId4" imgW="1384300" imgH="457200" progId="Equation.DSMT4">
                  <p:embed/>
                </p:oleObj>
              </mc:Choice>
              <mc:Fallback>
                <p:oleObj name="Equation" r:id="rId4" imgW="1384300" imgH="4572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79" y="1442095"/>
                        <a:ext cx="26511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71685" name="Object 5">
            <a:extLst>
              <a:ext uri="{FF2B5EF4-FFF2-40B4-BE49-F238E27FC236}">
                <a16:creationId xmlns:a16="http://schemas.microsoft.com/office/drawing/2014/main" id="{F3D66B07-1645-4DBD-BFAC-B68182844EBB}"/>
              </a:ext>
            </a:extLst>
          </p:cNvPr>
          <p:cNvGraphicFramePr>
            <a:graphicFrameLocks noChangeAspect="1"/>
          </p:cNvGraphicFramePr>
          <p:nvPr>
            <p:extLst>
              <p:ext uri="{D42A27DB-BD31-4B8C-83A1-F6EECF244321}">
                <p14:modId xmlns:p14="http://schemas.microsoft.com/office/powerpoint/2010/main" val="2113750250"/>
              </p:ext>
            </p:extLst>
          </p:nvPr>
        </p:nvGraphicFramePr>
        <p:xfrm>
          <a:off x="568084" y="2235008"/>
          <a:ext cx="2282825" cy="858837"/>
        </p:xfrm>
        <a:graphic>
          <a:graphicData uri="http://schemas.openxmlformats.org/presentationml/2006/ole">
            <mc:AlternateContent xmlns:mc="http://schemas.openxmlformats.org/markup-compatibility/2006">
              <mc:Choice xmlns:v="urn:schemas-microsoft-com:vml" Requires="v">
                <p:oleObj spid="_x0000_s23648" name="Equation" r:id="rId6" imgW="1206360" imgH="457200" progId="Equation.DSMT4">
                  <p:embed/>
                </p:oleObj>
              </mc:Choice>
              <mc:Fallback>
                <p:oleObj name="Equation" r:id="rId6" imgW="1206360" imgH="457200" progId="Equation.DSMT4">
                  <p:embed/>
                  <p:pic>
                    <p:nvPicPr>
                      <p:cNvPr id="0" name="Object 5"/>
                      <p:cNvPicPr>
                        <a:picLocks noChangeAspect="1" noChangeArrowheads="1"/>
                      </p:cNvPicPr>
                      <p:nvPr/>
                    </p:nvPicPr>
                    <p:blipFill>
                      <a:blip r:embed="rId7"/>
                      <a:srcRect/>
                      <a:stretch>
                        <a:fillRect/>
                      </a:stretch>
                    </p:blipFill>
                    <p:spPr bwMode="auto">
                      <a:xfrm>
                        <a:off x="568084" y="2235008"/>
                        <a:ext cx="228282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pic>
        <p:nvPicPr>
          <p:cNvPr id="23564" name="Picture 21">
            <a:extLst>
              <a:ext uri="{FF2B5EF4-FFF2-40B4-BE49-F238E27FC236}">
                <a16:creationId xmlns:a16="http://schemas.microsoft.com/office/drawing/2014/main" id="{F5685613-D0DF-4A7F-99FD-54F041ABA2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7273" y="3507930"/>
            <a:ext cx="2666932" cy="222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1">
            <a:extLst>
              <a:ext uri="{FF2B5EF4-FFF2-40B4-BE49-F238E27FC236}">
                <a16:creationId xmlns:a16="http://schemas.microsoft.com/office/drawing/2014/main" id="{6AAF433F-EA58-4911-A651-6157A059067A}"/>
              </a:ext>
            </a:extLst>
          </p:cNvPr>
          <p:cNvSpPr txBox="1">
            <a:spLocks noChangeArrowheads="1"/>
          </p:cNvSpPr>
          <p:nvPr/>
        </p:nvSpPr>
        <p:spPr bwMode="auto">
          <a:xfrm>
            <a:off x="420619" y="3028939"/>
            <a:ext cx="5292725" cy="1015663"/>
          </a:xfrm>
          <a:prstGeom prst="rect">
            <a:avLst/>
          </a:prstGeom>
          <a:noFill/>
        </p:spPr>
        <p:txBody>
          <a:bodyPr>
            <a:spAutoFit/>
          </a:bodyPr>
          <a:lstStyle/>
          <a:p>
            <a:pPr marL="361950" indent="-361950" eaLnBrk="0" hangingPunct="0">
              <a:buClr>
                <a:srgbClr val="C00000"/>
              </a:buClr>
              <a:buSzPct val="80000"/>
              <a:buFont typeface="Wingdings" pitchFamily="2" charset="2"/>
              <a:buChar char="n"/>
              <a:defRPr/>
            </a:pPr>
            <a:r>
              <a:rPr lang="zh-CN" altLang="en-US" sz="2000" b="1" dirty="0">
                <a:solidFill>
                  <a:schemeClr val="accent6">
                    <a:lumMod val="50000"/>
                  </a:schemeClr>
                </a:solidFill>
                <a:latin typeface="华文中宋" pitchFamily="2" charset="-122"/>
                <a:ea typeface="华文中宋" pitchFamily="2" charset="-122"/>
              </a:rPr>
              <a:t>给定总压、总温和出口喷管时，实际流量与流量函数</a:t>
            </a:r>
            <a:r>
              <a:rPr lang="en-US" altLang="zh-CN" sz="2000" b="1" i="1" dirty="0">
                <a:solidFill>
                  <a:schemeClr val="accent6">
                    <a:lumMod val="50000"/>
                  </a:schemeClr>
                </a:solidFill>
                <a:latin typeface="华文中宋" pitchFamily="2" charset="-122"/>
                <a:ea typeface="华文中宋" pitchFamily="2" charset="-122"/>
              </a:rPr>
              <a:t>q(</a:t>
            </a:r>
            <a:r>
              <a:rPr lang="el-GR" altLang="zh-CN" sz="2000" i="1" dirty="0">
                <a:solidFill>
                  <a:srgbClr val="C00000"/>
                </a:solidFill>
                <a:latin typeface="华文中宋" pitchFamily="2" charset="-122"/>
                <a:ea typeface="华文中宋" pitchFamily="2" charset="-122"/>
              </a:rPr>
              <a:t>λ</a:t>
            </a:r>
            <a:r>
              <a:rPr lang="en-US" altLang="zh-CN" sz="2000" b="1" i="1" dirty="0">
                <a:solidFill>
                  <a:schemeClr val="accent6">
                    <a:lumMod val="50000"/>
                  </a:schemeClr>
                </a:solidFill>
                <a:latin typeface="华文中宋" pitchFamily="2" charset="-122"/>
                <a:ea typeface="华文中宋" pitchFamily="2" charset="-122"/>
              </a:rPr>
              <a:t>)</a:t>
            </a:r>
            <a:r>
              <a:rPr lang="zh-CN" altLang="en-US" sz="2000" b="1" dirty="0">
                <a:solidFill>
                  <a:schemeClr val="accent6">
                    <a:lumMod val="50000"/>
                  </a:schemeClr>
                </a:solidFill>
                <a:latin typeface="华文中宋" pitchFamily="2" charset="-122"/>
                <a:ea typeface="华文中宋" pitchFamily="2" charset="-122"/>
              </a:rPr>
              <a:t>相关；到达最大流量后，与</a:t>
            </a:r>
            <a:r>
              <a:rPr lang="en-US" altLang="zh-CN" sz="2000" b="1" i="1" dirty="0">
                <a:solidFill>
                  <a:schemeClr val="accent6">
                    <a:lumMod val="50000"/>
                  </a:schemeClr>
                </a:solidFill>
                <a:latin typeface="华文中宋" pitchFamily="2" charset="-122"/>
                <a:ea typeface="华文中宋" pitchFamily="2" charset="-122"/>
              </a:rPr>
              <a:t>q(</a:t>
            </a:r>
            <a:r>
              <a:rPr lang="el-GR" altLang="zh-CN" sz="2000" i="1" dirty="0">
                <a:solidFill>
                  <a:srgbClr val="C00000"/>
                </a:solidFill>
                <a:latin typeface="华文中宋" pitchFamily="2" charset="-122"/>
                <a:ea typeface="华文中宋" pitchFamily="2" charset="-122"/>
              </a:rPr>
              <a:t>λ</a:t>
            </a:r>
            <a:r>
              <a:rPr lang="en-US" altLang="zh-CN" sz="2000" b="1" i="1" dirty="0">
                <a:solidFill>
                  <a:schemeClr val="accent6">
                    <a:lumMod val="50000"/>
                  </a:schemeClr>
                </a:solidFill>
                <a:latin typeface="华文中宋" pitchFamily="2" charset="-122"/>
                <a:ea typeface="华文中宋" pitchFamily="2" charset="-122"/>
              </a:rPr>
              <a:t>)</a:t>
            </a:r>
            <a:r>
              <a:rPr lang="zh-CN" altLang="en-US" sz="2000" b="1" dirty="0">
                <a:solidFill>
                  <a:schemeClr val="accent6">
                    <a:lumMod val="50000"/>
                  </a:schemeClr>
                </a:solidFill>
                <a:latin typeface="华文中宋" pitchFamily="2" charset="-122"/>
                <a:ea typeface="华文中宋" pitchFamily="2" charset="-122"/>
              </a:rPr>
              <a:t>无关。</a:t>
            </a:r>
          </a:p>
        </p:txBody>
      </p:sp>
      <p:graphicFrame>
        <p:nvGraphicFramePr>
          <p:cNvPr id="17" name="Object 3">
            <a:extLst>
              <a:ext uri="{FF2B5EF4-FFF2-40B4-BE49-F238E27FC236}">
                <a16:creationId xmlns:a16="http://schemas.microsoft.com/office/drawing/2014/main" id="{15880AD5-4CE5-43F0-89BE-9A418DCAAE7F}"/>
              </a:ext>
            </a:extLst>
          </p:cNvPr>
          <p:cNvGraphicFramePr>
            <a:graphicFrameLocks noChangeAspect="1"/>
          </p:cNvGraphicFramePr>
          <p:nvPr>
            <p:extLst>
              <p:ext uri="{D42A27DB-BD31-4B8C-83A1-F6EECF244321}">
                <p14:modId xmlns:p14="http://schemas.microsoft.com/office/powerpoint/2010/main" val="811753820"/>
              </p:ext>
            </p:extLst>
          </p:nvPr>
        </p:nvGraphicFramePr>
        <p:xfrm>
          <a:off x="128587" y="4964524"/>
          <a:ext cx="2009279" cy="980479"/>
        </p:xfrm>
        <a:graphic>
          <a:graphicData uri="http://schemas.openxmlformats.org/presentationml/2006/ole">
            <mc:AlternateContent xmlns:mc="http://schemas.openxmlformats.org/markup-compatibility/2006">
              <mc:Choice xmlns:v="urn:schemas-microsoft-com:vml" Requires="v">
                <p:oleObj spid="_x0000_s23649" name="Equation" r:id="rId9" imgW="1536480" imgH="761760" progId="Equation.DSMT4">
                  <p:embed/>
                </p:oleObj>
              </mc:Choice>
              <mc:Fallback>
                <p:oleObj name="Equation" r:id="rId9" imgW="1536480" imgH="761760" progId="Equation.DSMT4">
                  <p:embed/>
                  <p:pic>
                    <p:nvPicPr>
                      <p:cNvPr id="71683" name="Object 3">
                        <a:extLst>
                          <a:ext uri="{FF2B5EF4-FFF2-40B4-BE49-F238E27FC236}">
                            <a16:creationId xmlns:a16="http://schemas.microsoft.com/office/drawing/2014/main" id="{B1F16D53-9429-4597-B891-518A74208BE4}"/>
                          </a:ext>
                        </a:extLst>
                      </p:cNvPr>
                      <p:cNvPicPr>
                        <a:picLocks noChangeAspect="1" noChangeArrowheads="1"/>
                      </p:cNvPicPr>
                      <p:nvPr/>
                    </p:nvPicPr>
                    <p:blipFill>
                      <a:blip r:embed="rId10"/>
                      <a:srcRect/>
                      <a:stretch>
                        <a:fillRect/>
                      </a:stretch>
                    </p:blipFill>
                    <p:spPr bwMode="auto">
                      <a:xfrm>
                        <a:off x="128587" y="4964524"/>
                        <a:ext cx="2009279" cy="980479"/>
                      </a:xfrm>
                      <a:prstGeom prst="rect">
                        <a:avLst/>
                      </a:prstGeom>
                      <a:noFill/>
                      <a:ln>
                        <a:noFill/>
                      </a:ln>
                    </p:spPr>
                  </p:pic>
                </p:oleObj>
              </mc:Fallback>
            </mc:AlternateContent>
          </a:graphicData>
        </a:graphic>
      </p:graphicFrame>
      <p:sp>
        <p:nvSpPr>
          <p:cNvPr id="2" name="矩形 1">
            <a:extLst>
              <a:ext uri="{FF2B5EF4-FFF2-40B4-BE49-F238E27FC236}">
                <a16:creationId xmlns:a16="http://schemas.microsoft.com/office/drawing/2014/main" id="{F348A45D-010A-41AF-8657-F45861BD4B90}"/>
              </a:ext>
            </a:extLst>
          </p:cNvPr>
          <p:cNvSpPr/>
          <p:nvPr/>
        </p:nvSpPr>
        <p:spPr>
          <a:xfrm>
            <a:off x="2137866" y="4583375"/>
            <a:ext cx="4252995" cy="1815882"/>
          </a:xfrm>
          <a:prstGeom prst="rect">
            <a:avLst/>
          </a:prstGeom>
        </p:spPr>
        <p:txBody>
          <a:bodyPr wrap="square">
            <a:spAutoFit/>
          </a:bodyPr>
          <a:lstStyle/>
          <a:p>
            <a:pPr marL="285750" indent="-285750">
              <a:buFont typeface="Wingdings" panose="05000000000000000000" pitchFamily="2" charset="2"/>
              <a:buChar char="Ø"/>
            </a:pPr>
            <a:r>
              <a:rPr lang="zh-CN" altLang="en-US" dirty="0">
                <a:latin typeface="华文中宋" pitchFamily="2" charset="-122"/>
                <a:ea typeface="华文中宋" pitchFamily="2" charset="-122"/>
              </a:rPr>
              <a:t>背压</a:t>
            </a:r>
            <a:r>
              <a:rPr lang="en-US" altLang="zh-CN" i="1" dirty="0">
                <a:latin typeface="华文中宋" pitchFamily="2" charset="-122"/>
                <a:ea typeface="华文中宋" pitchFamily="2" charset="-122"/>
              </a:rPr>
              <a:t>P</a:t>
            </a:r>
            <a:r>
              <a:rPr lang="en-US" altLang="zh-CN" i="1" baseline="-25000" dirty="0">
                <a:latin typeface="华文中宋" pitchFamily="2" charset="-122"/>
                <a:ea typeface="华文中宋" pitchFamily="2" charset="-122"/>
              </a:rPr>
              <a:t>b</a:t>
            </a:r>
            <a:r>
              <a:rPr lang="zh-CN" altLang="en-US" dirty="0">
                <a:latin typeface="华文中宋" pitchFamily="2" charset="-122"/>
                <a:ea typeface="华文中宋" pitchFamily="2" charset="-122"/>
              </a:rPr>
              <a:t>降低，压强比降低，则马赫数</a:t>
            </a:r>
            <a:r>
              <a:rPr lang="en-US" altLang="zh-CN" i="1" dirty="0">
                <a:solidFill>
                  <a:srgbClr val="FF0000"/>
                </a:solidFill>
                <a:latin typeface="华文中宋" pitchFamily="2" charset="-122"/>
                <a:ea typeface="华文中宋" pitchFamily="2" charset="-122"/>
              </a:rPr>
              <a:t>Ma</a:t>
            </a:r>
            <a:r>
              <a:rPr lang="zh-CN" altLang="en-US" dirty="0">
                <a:latin typeface="华文中宋" pitchFamily="2" charset="-122"/>
                <a:ea typeface="华文中宋" pitchFamily="2" charset="-122"/>
              </a:rPr>
              <a:t>和速度因数</a:t>
            </a:r>
            <a:r>
              <a:rPr lang="el-GR" altLang="zh-CN" i="1" dirty="0">
                <a:solidFill>
                  <a:srgbClr val="FF0000"/>
                </a:solidFill>
                <a:latin typeface="华文中宋" pitchFamily="2" charset="-122"/>
                <a:ea typeface="华文中宋" pitchFamily="2" charset="-122"/>
              </a:rPr>
              <a:t>λ</a:t>
            </a:r>
            <a:r>
              <a:rPr lang="zh-CN" altLang="en-US" dirty="0">
                <a:latin typeface="华文中宋" pitchFamily="2" charset="-122"/>
                <a:ea typeface="华文中宋" pitchFamily="2" charset="-122"/>
              </a:rPr>
              <a:t>增大，流量函数</a:t>
            </a:r>
            <a:r>
              <a:rPr lang="en-US" altLang="zh-CN" b="1" i="1" dirty="0">
                <a:solidFill>
                  <a:srgbClr val="FF0000"/>
                </a:solidFill>
                <a:latin typeface="华文中宋" pitchFamily="2" charset="-122"/>
                <a:ea typeface="华文中宋" pitchFamily="2" charset="-122"/>
              </a:rPr>
              <a:t>q(</a:t>
            </a:r>
            <a:r>
              <a:rPr lang="el-GR" altLang="zh-CN" i="1" dirty="0">
                <a:solidFill>
                  <a:srgbClr val="FF0000"/>
                </a:solidFill>
                <a:latin typeface="华文中宋" pitchFamily="2" charset="-122"/>
                <a:ea typeface="华文中宋" pitchFamily="2" charset="-122"/>
              </a:rPr>
              <a:t>λ</a:t>
            </a:r>
            <a:r>
              <a:rPr lang="en-US" altLang="zh-CN" b="1" i="1" dirty="0">
                <a:solidFill>
                  <a:srgbClr val="FF0000"/>
                </a:solidFill>
                <a:latin typeface="华文中宋" pitchFamily="2" charset="-122"/>
                <a:ea typeface="华文中宋" pitchFamily="2" charset="-122"/>
              </a:rPr>
              <a:t>)</a:t>
            </a:r>
            <a:r>
              <a:rPr lang="zh-CN" altLang="en-US" dirty="0">
                <a:latin typeface="华文中宋" pitchFamily="2" charset="-122"/>
                <a:ea typeface="华文中宋" pitchFamily="2" charset="-122"/>
              </a:rPr>
              <a:t>亦增大；</a:t>
            </a:r>
            <a:endParaRPr lang="en-US" altLang="zh-CN" dirty="0">
              <a:latin typeface="华文中宋" pitchFamily="2" charset="-122"/>
              <a:ea typeface="华文中宋" pitchFamily="2" charset="-122"/>
            </a:endParaRPr>
          </a:p>
          <a:p>
            <a:pPr marL="285750" indent="-285750">
              <a:buFont typeface="Wingdings" panose="05000000000000000000" pitchFamily="2" charset="2"/>
              <a:buChar char="Ø"/>
            </a:pPr>
            <a:r>
              <a:rPr lang="zh-CN" altLang="en-US" dirty="0">
                <a:latin typeface="华文中宋" pitchFamily="2" charset="-122"/>
                <a:ea typeface="华文中宋" pitchFamily="2" charset="-122"/>
              </a:rPr>
              <a:t>压强比降到临界值</a:t>
            </a:r>
            <a:r>
              <a:rPr kumimoji="1" lang="el-GR" altLang="zh-CN" b="1" i="1" dirty="0">
                <a:solidFill>
                  <a:schemeClr val="tx2"/>
                </a:solidFill>
                <a:ea typeface="华文中宋" panose="02010600040101010101" pitchFamily="2" charset="-122"/>
                <a:sym typeface="Symbol" panose="05050102010706020507" pitchFamily="18" charset="2"/>
              </a:rPr>
              <a:t>β</a:t>
            </a:r>
            <a:r>
              <a:rPr kumimoji="1" lang="en-US" altLang="zh-CN" b="1" i="1" baseline="-25000" dirty="0" err="1">
                <a:solidFill>
                  <a:schemeClr val="tx2"/>
                </a:solidFill>
                <a:ea typeface="华文中宋" panose="02010600040101010101" pitchFamily="2" charset="-122"/>
                <a:sym typeface="Symbol" panose="05050102010706020507" pitchFamily="18" charset="2"/>
              </a:rPr>
              <a:t>cr</a:t>
            </a:r>
            <a:r>
              <a:rPr lang="zh-CN" altLang="en-US" dirty="0">
                <a:latin typeface="华文中宋" pitchFamily="2" charset="-122"/>
                <a:ea typeface="华文中宋" pitchFamily="2" charset="-122"/>
              </a:rPr>
              <a:t>时，流量达到最大值，不再随背压降低而变化。（</a:t>
            </a:r>
            <a:r>
              <a:rPr lang="zh-CN" altLang="en-US" dirty="0">
                <a:solidFill>
                  <a:srgbClr val="FF0000"/>
                </a:solidFill>
                <a:latin typeface="华文中宋" pitchFamily="2" charset="-122"/>
                <a:ea typeface="华文中宋" pitchFamily="2" charset="-122"/>
              </a:rPr>
              <a:t>注意</a:t>
            </a:r>
            <a:r>
              <a:rPr lang="en-US" altLang="zh-CN" i="1" dirty="0">
                <a:solidFill>
                  <a:srgbClr val="FF0000"/>
                </a:solidFill>
                <a:latin typeface="华文中宋" pitchFamily="2" charset="-122"/>
                <a:ea typeface="华文中宋" pitchFamily="2" charset="-122"/>
              </a:rPr>
              <a:t>P</a:t>
            </a:r>
            <a:r>
              <a:rPr lang="en-US" altLang="zh-CN" i="1" baseline="-25000" dirty="0">
                <a:solidFill>
                  <a:srgbClr val="FF0000"/>
                </a:solidFill>
                <a:latin typeface="华文中宋" pitchFamily="2" charset="-122"/>
                <a:ea typeface="华文中宋" pitchFamily="2" charset="-122"/>
              </a:rPr>
              <a:t>b</a:t>
            </a:r>
            <a:r>
              <a:rPr lang="zh-CN" altLang="en-US" dirty="0">
                <a:solidFill>
                  <a:srgbClr val="FF0000"/>
                </a:solidFill>
                <a:latin typeface="华文中宋" pitchFamily="2" charset="-122"/>
                <a:ea typeface="华文中宋" pitchFamily="2" charset="-122"/>
              </a:rPr>
              <a:t>和</a:t>
            </a:r>
            <a:r>
              <a:rPr lang="en-US" altLang="zh-CN" i="1" dirty="0">
                <a:solidFill>
                  <a:srgbClr val="FF0000"/>
                </a:solidFill>
                <a:latin typeface="华文中宋" pitchFamily="2" charset="-122"/>
                <a:ea typeface="华文中宋" pitchFamily="2" charset="-122"/>
              </a:rPr>
              <a:t>P</a:t>
            </a:r>
            <a:r>
              <a:rPr lang="en-US" altLang="zh-CN" i="1" baseline="-25000" dirty="0">
                <a:solidFill>
                  <a:srgbClr val="FF0000"/>
                </a:solidFill>
                <a:latin typeface="华文中宋" pitchFamily="2" charset="-122"/>
                <a:ea typeface="华文中宋" pitchFamily="2" charset="-122"/>
              </a:rPr>
              <a:t>e</a:t>
            </a:r>
            <a:r>
              <a:rPr lang="zh-CN" altLang="en-US" dirty="0">
                <a:solidFill>
                  <a:srgbClr val="FF0000"/>
                </a:solidFill>
                <a:latin typeface="华文中宋" pitchFamily="2" charset="-122"/>
                <a:ea typeface="华文中宋" pitchFamily="2" charset="-122"/>
              </a:rPr>
              <a:t>的区别</a:t>
            </a:r>
            <a:r>
              <a:rPr lang="zh-CN" altLang="en-US" dirty="0">
                <a:latin typeface="华文中宋" pitchFamily="2" charset="-122"/>
                <a:ea typeface="华文中宋" pitchFamily="2" charset="-122"/>
              </a:rPr>
              <a:t>）</a:t>
            </a:r>
            <a:endParaRPr lang="zh-CN" altLang="en-US" dirty="0"/>
          </a:p>
        </p:txBody>
      </p:sp>
      <p:sp>
        <p:nvSpPr>
          <p:cNvPr id="4" name="箭头: 右 3">
            <a:extLst>
              <a:ext uri="{FF2B5EF4-FFF2-40B4-BE49-F238E27FC236}">
                <a16:creationId xmlns:a16="http://schemas.microsoft.com/office/drawing/2014/main" id="{EB3B4817-9992-44C3-9ACE-F5E641010F94}"/>
              </a:ext>
            </a:extLst>
          </p:cNvPr>
          <p:cNvSpPr/>
          <p:nvPr/>
        </p:nvSpPr>
        <p:spPr bwMode="auto">
          <a:xfrm rot="5400000">
            <a:off x="2490112" y="2444596"/>
            <a:ext cx="1056905" cy="241597"/>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blinds(horizontal)">
                                      <p:cBhvr>
                                        <p:cTn id="7" dur="500"/>
                                        <p:tgtEl>
                                          <p:spTgt spid="71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01" name="Picture 13">
            <a:extLst>
              <a:ext uri="{FF2B5EF4-FFF2-40B4-BE49-F238E27FC236}">
                <a16:creationId xmlns:a16="http://schemas.microsoft.com/office/drawing/2014/main" id="{B1828B48-AE2F-486B-A4D2-29C9EDE2B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628" y="3399777"/>
            <a:ext cx="4886187" cy="2618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1">
            <a:extLst>
              <a:ext uri="{FF2B5EF4-FFF2-40B4-BE49-F238E27FC236}">
                <a16:creationId xmlns:a16="http://schemas.microsoft.com/office/drawing/2014/main" id="{2B95F02E-0138-419F-92AD-FFA5F4DBA5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16" y="3185092"/>
            <a:ext cx="3538412" cy="295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3362F779-06A0-4956-BC37-B45150E4CB48}"/>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21AEC970-55F9-4DB7-98E6-FA1324029AE2}" type="slidenum">
              <a:rPr lang="en-US" altLang="zh-CN">
                <a:latin typeface="Calibri" panose="020F0502020204030204" pitchFamily="34" charset="0"/>
              </a:rPr>
              <a:pPr/>
              <a:t>21</a:t>
            </a:fld>
            <a:endParaRPr lang="en-US" altLang="zh-CN">
              <a:latin typeface="Calibri" panose="020F0502020204030204" pitchFamily="34" charset="0"/>
            </a:endParaRPr>
          </a:p>
        </p:txBody>
      </p:sp>
      <p:sp>
        <p:nvSpPr>
          <p:cNvPr id="24579" name="标题 1">
            <a:extLst>
              <a:ext uri="{FF2B5EF4-FFF2-40B4-BE49-F238E27FC236}">
                <a16:creationId xmlns:a16="http://schemas.microsoft.com/office/drawing/2014/main" id="{3309FBE2-DDE5-42E7-9E36-17292484AFF8}"/>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A2610375-428D-406A-9BBA-E003EA19C4BC}"/>
              </a:ext>
            </a:extLst>
          </p:cNvPr>
          <p:cNvSpPr>
            <a:spLocks noChangeArrowheads="1"/>
          </p:cNvSpPr>
          <p:nvPr/>
        </p:nvSpPr>
        <p:spPr bwMode="auto">
          <a:xfrm>
            <a:off x="468313" y="8397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收缩喷管的工作状态</a:t>
            </a:r>
            <a:endParaRPr lang="zh-CN" altLang="en-US" sz="2800" dirty="0">
              <a:latin typeface="华文新魏" pitchFamily="2" charset="-122"/>
              <a:ea typeface="华文新魏" pitchFamily="2" charset="-122"/>
            </a:endParaRPr>
          </a:p>
        </p:txBody>
      </p:sp>
      <p:sp>
        <p:nvSpPr>
          <p:cNvPr id="24581" name="TextBox 5">
            <a:extLst>
              <a:ext uri="{FF2B5EF4-FFF2-40B4-BE49-F238E27FC236}">
                <a16:creationId xmlns:a16="http://schemas.microsoft.com/office/drawing/2014/main" id="{4C4BB4B2-CC5F-4D81-A984-2EC68EFDAAB3}"/>
              </a:ext>
            </a:extLst>
          </p:cNvPr>
          <p:cNvSpPr txBox="1">
            <a:spLocks noChangeArrowheads="1"/>
          </p:cNvSpPr>
          <p:nvPr/>
        </p:nvSpPr>
        <p:spPr bwMode="auto">
          <a:xfrm>
            <a:off x="774700" y="1395413"/>
            <a:ext cx="7402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ct val="0"/>
              </a:spcBef>
              <a:buClr>
                <a:srgbClr val="C00000"/>
              </a:buClr>
              <a:buSzPct val="80000"/>
              <a:buFontTx/>
              <a:buNone/>
            </a:pPr>
            <a:r>
              <a:rPr kumimoji="1" lang="en-US" altLang="zh-CN"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气流在喷管内的膨胀加速程度取决于总压和背压。</a:t>
            </a:r>
          </a:p>
        </p:txBody>
      </p:sp>
      <p:sp>
        <p:nvSpPr>
          <p:cNvPr id="24582" name="Rectangle 9">
            <a:extLst>
              <a:ext uri="{FF2B5EF4-FFF2-40B4-BE49-F238E27FC236}">
                <a16:creationId xmlns:a16="http://schemas.microsoft.com/office/drawing/2014/main" id="{872C0CE2-70F2-427D-AE0A-82A9FF41CF8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4583" name="Rectangle 13">
            <a:extLst>
              <a:ext uri="{FF2B5EF4-FFF2-40B4-BE49-F238E27FC236}">
                <a16:creationId xmlns:a16="http://schemas.microsoft.com/office/drawing/2014/main" id="{034E4E64-640F-4B91-BFF6-474884E9E49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22">
            <a:extLst>
              <a:ext uri="{FF2B5EF4-FFF2-40B4-BE49-F238E27FC236}">
                <a16:creationId xmlns:a16="http://schemas.microsoft.com/office/drawing/2014/main" id="{3003E652-7076-4303-AC57-6A47B3D511C3}"/>
              </a:ext>
            </a:extLst>
          </p:cNvPr>
          <p:cNvGrpSpPr>
            <a:grpSpLocks/>
          </p:cNvGrpSpPr>
          <p:nvPr/>
        </p:nvGrpSpPr>
        <p:grpSpPr bwMode="auto">
          <a:xfrm>
            <a:off x="2416175" y="1916113"/>
            <a:ext cx="4581525" cy="1011237"/>
            <a:chOff x="2415440" y="1915612"/>
            <a:chExt cx="4582256" cy="1012528"/>
          </a:xfrm>
        </p:grpSpPr>
        <p:graphicFrame>
          <p:nvGraphicFramePr>
            <p:cNvPr id="24586" name="Object 2">
              <a:extLst>
                <a:ext uri="{FF2B5EF4-FFF2-40B4-BE49-F238E27FC236}">
                  <a16:creationId xmlns:a16="http://schemas.microsoft.com/office/drawing/2014/main" id="{61F1080B-DF7D-47EA-995C-6AB9FC205244}"/>
                </a:ext>
              </a:extLst>
            </p:cNvPr>
            <p:cNvGraphicFramePr>
              <a:graphicFrameLocks noChangeAspect="1"/>
            </p:cNvGraphicFramePr>
            <p:nvPr/>
          </p:nvGraphicFramePr>
          <p:xfrm>
            <a:off x="4597013" y="1915612"/>
            <a:ext cx="2400683" cy="993454"/>
          </p:xfrm>
          <a:graphic>
            <a:graphicData uri="http://schemas.openxmlformats.org/presentationml/2006/ole">
              <mc:AlternateContent xmlns:mc="http://schemas.openxmlformats.org/markup-compatibility/2006">
                <mc:Choice xmlns:v="urn:schemas-microsoft-com:vml" Requires="v">
                  <p:oleObj spid="_x0000_s24653" name="Equation" r:id="rId5" imgW="1193800" imgH="495300" progId="Equation.DSMT4">
                    <p:embed/>
                  </p:oleObj>
                </mc:Choice>
                <mc:Fallback>
                  <p:oleObj name="Equation" r:id="rId5" imgW="1193800" imgH="4953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013" y="1915612"/>
                          <a:ext cx="2400683" cy="993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7" name="Object 6">
              <a:extLst>
                <a:ext uri="{FF2B5EF4-FFF2-40B4-BE49-F238E27FC236}">
                  <a16:creationId xmlns:a16="http://schemas.microsoft.com/office/drawing/2014/main" id="{5078FA48-AA7A-4471-838B-11C223EE0B19}"/>
                </a:ext>
              </a:extLst>
            </p:cNvPr>
            <p:cNvGraphicFramePr>
              <a:graphicFrameLocks noChangeAspect="1"/>
            </p:cNvGraphicFramePr>
            <p:nvPr/>
          </p:nvGraphicFramePr>
          <p:xfrm>
            <a:off x="2415440" y="2006598"/>
            <a:ext cx="459470" cy="861729"/>
          </p:xfrm>
          <a:graphic>
            <a:graphicData uri="http://schemas.openxmlformats.org/presentationml/2006/ole">
              <mc:AlternateContent xmlns:mc="http://schemas.openxmlformats.org/markup-compatibility/2006">
                <mc:Choice xmlns:v="urn:schemas-microsoft-com:vml" Requires="v">
                  <p:oleObj spid="_x0000_s24654" name="Equation" r:id="rId7" imgW="203112" imgH="380835" progId="Equation.DSMT4">
                    <p:embed/>
                  </p:oleObj>
                </mc:Choice>
                <mc:Fallback>
                  <p:oleObj name="Equation" r:id="rId7" imgW="203112" imgH="380835"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5440" y="2006598"/>
                          <a:ext cx="459470" cy="86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矩形 28">
              <a:extLst>
                <a:ext uri="{FF2B5EF4-FFF2-40B4-BE49-F238E27FC236}">
                  <a16:creationId xmlns:a16="http://schemas.microsoft.com/office/drawing/2014/main" id="{8467D70B-E16F-4FD8-A4A0-0A79E89C1940}"/>
                </a:ext>
              </a:extLst>
            </p:cNvPr>
            <p:cNvSpPr/>
            <p:nvPr/>
          </p:nvSpPr>
          <p:spPr>
            <a:xfrm>
              <a:off x="3286466" y="2004810"/>
              <a:ext cx="1069525" cy="923330"/>
            </a:xfrm>
            <a:prstGeom prst="rect">
              <a:avLst/>
            </a:prstGeom>
            <a:noFill/>
          </p:spPr>
          <p:txBody>
            <a:bodyPr wrap="none">
              <a:spAutoFit/>
            </a:bodyPr>
            <a:lstStyle/>
            <a:p>
              <a:pPr algn="ctr">
                <a:defRPr/>
              </a:pPr>
              <a:r>
                <a:rPr lang="en-US" altLang="zh-CN" sz="5400" b="1" cap="all">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VS</a:t>
              </a:r>
              <a:endParaRPr lang="zh-CN" altLang="en-US" sz="5400" b="1" cap="all">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230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126BE01-A0E8-4BEF-9DE0-2A17F1004046}"/>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F86F93B-7E8A-478D-8C41-2185B1D336B4}" type="slidenum">
              <a:rPr lang="en-US" altLang="zh-CN">
                <a:latin typeface="Calibri" panose="020F0502020204030204" pitchFamily="34" charset="0"/>
              </a:rPr>
              <a:pPr/>
              <a:t>22</a:t>
            </a:fld>
            <a:endParaRPr lang="en-US" altLang="zh-CN">
              <a:latin typeface="Calibri" panose="020F0502020204030204" pitchFamily="34" charset="0"/>
            </a:endParaRPr>
          </a:p>
        </p:txBody>
      </p:sp>
      <p:sp>
        <p:nvSpPr>
          <p:cNvPr id="25603" name="标题 1">
            <a:extLst>
              <a:ext uri="{FF2B5EF4-FFF2-40B4-BE49-F238E27FC236}">
                <a16:creationId xmlns:a16="http://schemas.microsoft.com/office/drawing/2014/main" id="{D69B7792-F117-41E0-BBB8-981E7557E0CA}"/>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3D172367-5BD6-481F-AAF7-6F9804FB3E57}"/>
              </a:ext>
            </a:extLst>
          </p:cNvPr>
          <p:cNvSpPr>
            <a:spLocks noChangeArrowheads="1"/>
          </p:cNvSpPr>
          <p:nvPr/>
        </p:nvSpPr>
        <p:spPr bwMode="auto">
          <a:xfrm>
            <a:off x="468313" y="8397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收缩喷管的工作状态</a:t>
            </a:r>
          </a:p>
        </p:txBody>
      </p:sp>
      <p:sp>
        <p:nvSpPr>
          <p:cNvPr id="17" name="矩形 16">
            <a:extLst>
              <a:ext uri="{FF2B5EF4-FFF2-40B4-BE49-F238E27FC236}">
                <a16:creationId xmlns:a16="http://schemas.microsoft.com/office/drawing/2014/main" id="{134B8769-8FC9-4A77-B704-CD24BA5695DA}"/>
              </a:ext>
            </a:extLst>
          </p:cNvPr>
          <p:cNvSpPr>
            <a:spLocks noChangeArrowheads="1"/>
          </p:cNvSpPr>
          <p:nvPr/>
        </p:nvSpPr>
        <p:spPr bwMode="auto">
          <a:xfrm>
            <a:off x="373063" y="2971800"/>
            <a:ext cx="15954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亚临界流态</a:t>
            </a:r>
          </a:p>
        </p:txBody>
      </p:sp>
      <p:sp>
        <p:nvSpPr>
          <p:cNvPr id="20" name="矩形 19">
            <a:extLst>
              <a:ext uri="{FF2B5EF4-FFF2-40B4-BE49-F238E27FC236}">
                <a16:creationId xmlns:a16="http://schemas.microsoft.com/office/drawing/2014/main" id="{B2B4CA91-697C-45A0-879C-D2F441BA58AD}"/>
              </a:ext>
            </a:extLst>
          </p:cNvPr>
          <p:cNvSpPr>
            <a:spLocks noChangeArrowheads="1"/>
          </p:cNvSpPr>
          <p:nvPr/>
        </p:nvSpPr>
        <p:spPr bwMode="auto">
          <a:xfrm>
            <a:off x="2500313" y="2124075"/>
            <a:ext cx="749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chemeClr val="tx2"/>
                </a:solidFill>
                <a:latin typeface="华文中宋" panose="02010600040101010101" pitchFamily="2" charset="-122"/>
                <a:ea typeface="华文中宋" panose="02010600040101010101" pitchFamily="2" charset="-122"/>
              </a:rPr>
              <a:t>特点</a:t>
            </a:r>
          </a:p>
        </p:txBody>
      </p:sp>
      <p:sp>
        <p:nvSpPr>
          <p:cNvPr id="21" name="矩形 20">
            <a:extLst>
              <a:ext uri="{FF2B5EF4-FFF2-40B4-BE49-F238E27FC236}">
                <a16:creationId xmlns:a16="http://schemas.microsoft.com/office/drawing/2014/main" id="{84EA8A0C-7655-43E0-9D57-18030140C70C}"/>
              </a:ext>
            </a:extLst>
          </p:cNvPr>
          <p:cNvSpPr>
            <a:spLocks noChangeArrowheads="1"/>
          </p:cNvSpPr>
          <p:nvPr/>
        </p:nvSpPr>
        <p:spPr bwMode="auto">
          <a:xfrm>
            <a:off x="3940175" y="2124075"/>
            <a:ext cx="749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chemeClr val="tx2"/>
                </a:solidFill>
                <a:latin typeface="华文中宋" panose="02010600040101010101" pitchFamily="2" charset="-122"/>
                <a:ea typeface="华文中宋" panose="02010600040101010101" pitchFamily="2" charset="-122"/>
              </a:rPr>
              <a:t>判别</a:t>
            </a:r>
          </a:p>
        </p:txBody>
      </p:sp>
      <p:cxnSp>
        <p:nvCxnSpPr>
          <p:cNvPr id="26" name="直接连接符 25">
            <a:extLst>
              <a:ext uri="{FF2B5EF4-FFF2-40B4-BE49-F238E27FC236}">
                <a16:creationId xmlns:a16="http://schemas.microsoft.com/office/drawing/2014/main" id="{2624E3EC-365F-44E1-A2B6-8D9712EBFBE6}"/>
              </a:ext>
            </a:extLst>
          </p:cNvPr>
          <p:cNvCxnSpPr>
            <a:cxnSpLocks noChangeShapeType="1"/>
          </p:cNvCxnSpPr>
          <p:nvPr/>
        </p:nvCxnSpPr>
        <p:spPr bwMode="auto">
          <a:xfrm>
            <a:off x="2176463" y="2081213"/>
            <a:ext cx="0" cy="3959225"/>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27" name="直接连接符 26">
            <a:extLst>
              <a:ext uri="{FF2B5EF4-FFF2-40B4-BE49-F238E27FC236}">
                <a16:creationId xmlns:a16="http://schemas.microsoft.com/office/drawing/2014/main" id="{FD9B92E9-62AB-458F-BA6B-CE4E81BAA3A2}"/>
              </a:ext>
            </a:extLst>
          </p:cNvPr>
          <p:cNvCxnSpPr>
            <a:cxnSpLocks noChangeShapeType="1"/>
          </p:cNvCxnSpPr>
          <p:nvPr/>
        </p:nvCxnSpPr>
        <p:spPr bwMode="auto">
          <a:xfrm>
            <a:off x="623888" y="2620963"/>
            <a:ext cx="446405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28" name="直接连接符 27">
            <a:extLst>
              <a:ext uri="{FF2B5EF4-FFF2-40B4-BE49-F238E27FC236}">
                <a16:creationId xmlns:a16="http://schemas.microsoft.com/office/drawing/2014/main" id="{304F9399-165A-4E28-A581-0F1B6807C506}"/>
              </a:ext>
            </a:extLst>
          </p:cNvPr>
          <p:cNvCxnSpPr>
            <a:cxnSpLocks noChangeShapeType="1"/>
          </p:cNvCxnSpPr>
          <p:nvPr/>
        </p:nvCxnSpPr>
        <p:spPr bwMode="auto">
          <a:xfrm>
            <a:off x="3581400" y="2081213"/>
            <a:ext cx="0" cy="3959225"/>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25611" name="Rectangle 9">
            <a:extLst>
              <a:ext uri="{FF2B5EF4-FFF2-40B4-BE49-F238E27FC236}">
                <a16:creationId xmlns:a16="http://schemas.microsoft.com/office/drawing/2014/main" id="{739742D3-6E82-4D41-B81E-830D5092BD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72712" name="Object 8">
            <a:extLst>
              <a:ext uri="{FF2B5EF4-FFF2-40B4-BE49-F238E27FC236}">
                <a16:creationId xmlns:a16="http://schemas.microsoft.com/office/drawing/2014/main" id="{3E080168-1531-4A9F-ACBC-1A7544205140}"/>
              </a:ext>
            </a:extLst>
          </p:cNvPr>
          <p:cNvGraphicFramePr>
            <a:graphicFrameLocks noChangeAspect="1"/>
          </p:cNvGraphicFramePr>
          <p:nvPr/>
        </p:nvGraphicFramePr>
        <p:xfrm>
          <a:off x="3702050" y="2946400"/>
          <a:ext cx="1373188" cy="514350"/>
        </p:xfrm>
        <a:graphic>
          <a:graphicData uri="http://schemas.openxmlformats.org/presentationml/2006/ole">
            <mc:AlternateContent xmlns:mc="http://schemas.openxmlformats.org/markup-compatibility/2006">
              <mc:Choice xmlns:v="urn:schemas-microsoft-com:vml" Requires="v">
                <p:oleObj spid="_x0000_s25671" name="Equation" r:id="rId3" imgW="774364" imgH="228501" progId="Equation.DSMT4">
                  <p:embed/>
                </p:oleObj>
              </mc:Choice>
              <mc:Fallback>
                <p:oleObj name="Equation" r:id="rId3" imgW="774364" imgH="228501"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050" y="2946400"/>
                        <a:ext cx="137318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3" name="Rectangle 13">
            <a:extLst>
              <a:ext uri="{FF2B5EF4-FFF2-40B4-BE49-F238E27FC236}">
                <a16:creationId xmlns:a16="http://schemas.microsoft.com/office/drawing/2014/main" id="{2288E062-B4D7-4B8B-A6C8-7F344CDFAC6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72716" name="Object 12">
            <a:extLst>
              <a:ext uri="{FF2B5EF4-FFF2-40B4-BE49-F238E27FC236}">
                <a16:creationId xmlns:a16="http://schemas.microsoft.com/office/drawing/2014/main" id="{51EBE86E-2B10-43ED-BFA4-63A4D7D7C8FC}"/>
              </a:ext>
            </a:extLst>
          </p:cNvPr>
          <p:cNvGraphicFramePr>
            <a:graphicFrameLocks noChangeAspect="1"/>
          </p:cNvGraphicFramePr>
          <p:nvPr/>
        </p:nvGraphicFramePr>
        <p:xfrm>
          <a:off x="2363788" y="2732088"/>
          <a:ext cx="1066800" cy="963612"/>
        </p:xfrm>
        <a:graphic>
          <a:graphicData uri="http://schemas.openxmlformats.org/presentationml/2006/ole">
            <mc:AlternateContent xmlns:mc="http://schemas.openxmlformats.org/markup-compatibility/2006">
              <mc:Choice xmlns:v="urn:schemas-microsoft-com:vml" Requires="v">
                <p:oleObj spid="_x0000_s25672" name="Equation" r:id="rId5" imgW="508000" imgH="457200" progId="Equation.DSMT4">
                  <p:embed/>
                </p:oleObj>
              </mc:Choice>
              <mc:Fallback>
                <p:oleObj name="Equation" r:id="rId5" imgW="508000" imgH="4572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3788" y="2732088"/>
                        <a:ext cx="1066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5" name="TextBox 29">
            <a:extLst>
              <a:ext uri="{FF2B5EF4-FFF2-40B4-BE49-F238E27FC236}">
                <a16:creationId xmlns:a16="http://schemas.microsoft.com/office/drawing/2014/main" id="{2DAF6256-F249-429C-9B8B-9A4B1AFAAAC5}"/>
              </a:ext>
            </a:extLst>
          </p:cNvPr>
          <p:cNvSpPr txBox="1">
            <a:spLocks noChangeArrowheads="1"/>
          </p:cNvSpPr>
          <p:nvPr/>
        </p:nvSpPr>
        <p:spPr bwMode="auto">
          <a:xfrm>
            <a:off x="774700" y="1395413"/>
            <a:ext cx="7402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ct val="0"/>
              </a:spcBef>
              <a:buClr>
                <a:srgbClr val="C00000"/>
              </a:buClr>
              <a:buSzPct val="80000"/>
              <a:buFontTx/>
              <a:buNone/>
            </a:pPr>
            <a:r>
              <a:rPr kumimoji="1" lang="en-US" altLang="zh-CN"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气流在喷管内的膨胀加速程度取决于总压和背压。</a:t>
            </a:r>
          </a:p>
        </p:txBody>
      </p:sp>
      <p:pic>
        <p:nvPicPr>
          <p:cNvPr id="25616" name="Picture 21">
            <a:extLst>
              <a:ext uri="{FF2B5EF4-FFF2-40B4-BE49-F238E27FC236}">
                <a16:creationId xmlns:a16="http://schemas.microsoft.com/office/drawing/2014/main" id="{0D4FAFF7-DC0D-4175-A04C-E5E5A9F0D8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300" y="2492375"/>
            <a:ext cx="346075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22" presetClass="entr" presetSubtype="2"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par>
                                <p:cTn id="11" presetID="22" presetClass="entr" presetSubtype="1"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500"/>
                                        <p:tgtEl>
                                          <p:spTgt spid="28"/>
                                        </p:tgtEl>
                                      </p:cBhvr>
                                    </p:animEffect>
                                  </p:childTnLst>
                                </p:cTn>
                              </p:par>
                              <p:par>
                                <p:cTn id="14" presetID="22" presetClass="entr" presetSubtype="1"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72712"/>
                                        </p:tgtEl>
                                        <p:attrNameLst>
                                          <p:attrName>style.visibility</p:attrName>
                                        </p:attrNameLst>
                                      </p:cBhvr>
                                      <p:to>
                                        <p:strVal val="visible"/>
                                      </p:to>
                                    </p:set>
                                    <p:animEffect transition="in" filter="blinds(horizontal)">
                                      <p:cBhvr>
                                        <p:cTn id="24" dur="500"/>
                                        <p:tgtEl>
                                          <p:spTgt spid="727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72716"/>
                                        </p:tgtEl>
                                        <p:attrNameLst>
                                          <p:attrName>style.visibility</p:attrName>
                                        </p:attrNameLst>
                                      </p:cBhvr>
                                      <p:to>
                                        <p:strVal val="visible"/>
                                      </p:to>
                                    </p:set>
                                    <p:animEffect transition="in" filter="blinds(horizontal)">
                                      <p:cBhvr>
                                        <p:cTn id="29" dur="500"/>
                                        <p:tgtEl>
                                          <p:spTgt spid="727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587F9836-038E-4E95-A3B1-50003826988E}"/>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26627" name="Rectangle 9">
            <a:extLst>
              <a:ext uri="{FF2B5EF4-FFF2-40B4-BE49-F238E27FC236}">
                <a16:creationId xmlns:a16="http://schemas.microsoft.com/office/drawing/2014/main" id="{EEB6D2E9-A229-4B8A-AC74-E361AB01814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6628" name="Rectangle 13">
            <a:extLst>
              <a:ext uri="{FF2B5EF4-FFF2-40B4-BE49-F238E27FC236}">
                <a16:creationId xmlns:a16="http://schemas.microsoft.com/office/drawing/2014/main" id="{47865ECD-0FAF-416A-94E7-B76A863B9CD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46">
            <a:extLst>
              <a:ext uri="{FF2B5EF4-FFF2-40B4-BE49-F238E27FC236}">
                <a16:creationId xmlns:a16="http://schemas.microsoft.com/office/drawing/2014/main" id="{0024D843-F8ED-43E2-8216-666AE01E2AA5}"/>
              </a:ext>
            </a:extLst>
          </p:cNvPr>
          <p:cNvGrpSpPr>
            <a:grpSpLocks/>
          </p:cNvGrpSpPr>
          <p:nvPr/>
        </p:nvGrpSpPr>
        <p:grpSpPr bwMode="auto">
          <a:xfrm>
            <a:off x="1727200" y="2025650"/>
            <a:ext cx="5508625" cy="1619250"/>
            <a:chOff x="1727684" y="1952625"/>
            <a:chExt cx="5508117" cy="1620391"/>
          </a:xfrm>
        </p:grpSpPr>
        <p:sp>
          <p:nvSpPr>
            <p:cNvPr id="26648" name="任意多边形 34">
              <a:extLst>
                <a:ext uri="{FF2B5EF4-FFF2-40B4-BE49-F238E27FC236}">
                  <a16:creationId xmlns:a16="http://schemas.microsoft.com/office/drawing/2014/main" id="{CAAAE32B-4755-447C-A3CF-772B8A23F9D3}"/>
                </a:ext>
              </a:extLst>
            </p:cNvPr>
            <p:cNvSpPr>
              <a:spLocks/>
            </p:cNvSpPr>
            <p:nvPr/>
          </p:nvSpPr>
          <p:spPr bwMode="auto">
            <a:xfrm>
              <a:off x="1763688" y="1952625"/>
              <a:ext cx="5472113" cy="466725"/>
            </a:xfrm>
            <a:custGeom>
              <a:avLst/>
              <a:gdLst>
                <a:gd name="T0" fmla="*/ 0 w 5472113"/>
                <a:gd name="T1" fmla="*/ 0 h 466725"/>
                <a:gd name="T2" fmla="*/ 561975 w 5472113"/>
                <a:gd name="T3" fmla="*/ 19050 h 466725"/>
                <a:gd name="T4" fmla="*/ 995363 w 5472113"/>
                <a:gd name="T5" fmla="*/ 85725 h 466725"/>
                <a:gd name="T6" fmla="*/ 1876425 w 5472113"/>
                <a:gd name="T7" fmla="*/ 300038 h 466725"/>
                <a:gd name="T8" fmla="*/ 2333625 w 5472113"/>
                <a:gd name="T9" fmla="*/ 400050 h 466725"/>
                <a:gd name="T10" fmla="*/ 2643189 w 5472113"/>
                <a:gd name="T11" fmla="*/ 438150 h 466725"/>
                <a:gd name="T12" fmla="*/ 2914650 w 5472113"/>
                <a:gd name="T13" fmla="*/ 447675 h 466725"/>
                <a:gd name="T14" fmla="*/ 3533774 w 5472113"/>
                <a:gd name="T15" fmla="*/ 466725 h 466725"/>
                <a:gd name="T16" fmla="*/ 5472113 w 5472113"/>
                <a:gd name="T17" fmla="*/ 461963 h 4667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72113"/>
                <a:gd name="T28" fmla="*/ 0 h 466725"/>
                <a:gd name="T29" fmla="*/ 5472113 w 5472113"/>
                <a:gd name="T30" fmla="*/ 466725 h 4667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72113" h="466725">
                  <a:moveTo>
                    <a:pt x="0" y="0"/>
                  </a:moveTo>
                  <a:cubicBezTo>
                    <a:pt x="198040" y="2381"/>
                    <a:pt x="396081" y="4763"/>
                    <a:pt x="561975" y="19050"/>
                  </a:cubicBezTo>
                  <a:cubicBezTo>
                    <a:pt x="727869" y="33338"/>
                    <a:pt x="776288" y="38894"/>
                    <a:pt x="995363" y="85725"/>
                  </a:cubicBezTo>
                  <a:cubicBezTo>
                    <a:pt x="1214438" y="132556"/>
                    <a:pt x="1653381" y="247650"/>
                    <a:pt x="1876425" y="300038"/>
                  </a:cubicBezTo>
                  <a:cubicBezTo>
                    <a:pt x="2099469" y="352426"/>
                    <a:pt x="2205831" y="377031"/>
                    <a:pt x="2333625" y="400050"/>
                  </a:cubicBezTo>
                  <a:cubicBezTo>
                    <a:pt x="2461419" y="423069"/>
                    <a:pt x="2546351" y="430213"/>
                    <a:pt x="2643188" y="438150"/>
                  </a:cubicBezTo>
                  <a:cubicBezTo>
                    <a:pt x="2740026" y="446088"/>
                    <a:pt x="2914650" y="447675"/>
                    <a:pt x="2914650" y="447675"/>
                  </a:cubicBezTo>
                  <a:lnTo>
                    <a:pt x="3533775" y="466725"/>
                  </a:lnTo>
                  <a:lnTo>
                    <a:pt x="5472113" y="461963"/>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9" name="任意多边形 35">
              <a:extLst>
                <a:ext uri="{FF2B5EF4-FFF2-40B4-BE49-F238E27FC236}">
                  <a16:creationId xmlns:a16="http://schemas.microsoft.com/office/drawing/2014/main" id="{AF4695F5-83AB-43F5-9E58-94DD55FE01C1}"/>
                </a:ext>
              </a:extLst>
            </p:cNvPr>
            <p:cNvSpPr>
              <a:spLocks/>
            </p:cNvSpPr>
            <p:nvPr/>
          </p:nvSpPr>
          <p:spPr bwMode="auto">
            <a:xfrm>
              <a:off x="1727684" y="2219325"/>
              <a:ext cx="5500687" cy="309563"/>
            </a:xfrm>
            <a:custGeom>
              <a:avLst/>
              <a:gdLst>
                <a:gd name="T0" fmla="*/ 0 w 5500687"/>
                <a:gd name="T1" fmla="*/ 0 h 309563"/>
                <a:gd name="T2" fmla="*/ 609600 w 5500687"/>
                <a:gd name="T3" fmla="*/ 19050 h 309563"/>
                <a:gd name="T4" fmla="*/ 1023937 w 5500687"/>
                <a:gd name="T5" fmla="*/ 66675 h 309563"/>
                <a:gd name="T6" fmla="*/ 1700218 w 5500687"/>
                <a:gd name="T7" fmla="*/ 166688 h 309563"/>
                <a:gd name="T8" fmla="*/ 2166937 w 5500687"/>
                <a:gd name="T9" fmla="*/ 242888 h 309563"/>
                <a:gd name="T10" fmla="*/ 2800362 w 5500687"/>
                <a:gd name="T11" fmla="*/ 295275 h 309563"/>
                <a:gd name="T12" fmla="*/ 5500687 w 5500687"/>
                <a:gd name="T13" fmla="*/ 309563 h 309563"/>
                <a:gd name="T14" fmla="*/ 0 60000 65536"/>
                <a:gd name="T15" fmla="*/ 0 60000 65536"/>
                <a:gd name="T16" fmla="*/ 0 60000 65536"/>
                <a:gd name="T17" fmla="*/ 0 60000 65536"/>
                <a:gd name="T18" fmla="*/ 0 60000 65536"/>
                <a:gd name="T19" fmla="*/ 0 60000 65536"/>
                <a:gd name="T20" fmla="*/ 0 60000 65536"/>
                <a:gd name="T21" fmla="*/ 0 w 5500687"/>
                <a:gd name="T22" fmla="*/ 0 h 309563"/>
                <a:gd name="T23" fmla="*/ 5500687 w 5500687"/>
                <a:gd name="T24" fmla="*/ 309563 h 3095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00687" h="309563">
                  <a:moveTo>
                    <a:pt x="0" y="0"/>
                  </a:moveTo>
                  <a:cubicBezTo>
                    <a:pt x="219472" y="3969"/>
                    <a:pt x="438944" y="7938"/>
                    <a:pt x="609600" y="19050"/>
                  </a:cubicBezTo>
                  <a:cubicBezTo>
                    <a:pt x="780256" y="30163"/>
                    <a:pt x="842168" y="42069"/>
                    <a:pt x="1023937" y="66675"/>
                  </a:cubicBezTo>
                  <a:cubicBezTo>
                    <a:pt x="1205706" y="91281"/>
                    <a:pt x="1700212" y="166688"/>
                    <a:pt x="1700212" y="166688"/>
                  </a:cubicBezTo>
                  <a:cubicBezTo>
                    <a:pt x="1890712" y="196057"/>
                    <a:pt x="1983581" y="221457"/>
                    <a:pt x="2166937" y="242888"/>
                  </a:cubicBezTo>
                  <a:cubicBezTo>
                    <a:pt x="2350293" y="264319"/>
                    <a:pt x="2244725" y="284163"/>
                    <a:pt x="2800350" y="295275"/>
                  </a:cubicBezTo>
                  <a:cubicBezTo>
                    <a:pt x="3355975" y="306387"/>
                    <a:pt x="4428331" y="307975"/>
                    <a:pt x="5500687" y="309563"/>
                  </a:cubicBez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50" name="任意多边形 37">
              <a:extLst>
                <a:ext uri="{FF2B5EF4-FFF2-40B4-BE49-F238E27FC236}">
                  <a16:creationId xmlns:a16="http://schemas.microsoft.com/office/drawing/2014/main" id="{8CD62C95-D528-41DB-B648-6A5C1306B06B}"/>
                </a:ext>
              </a:extLst>
            </p:cNvPr>
            <p:cNvSpPr>
              <a:spLocks/>
            </p:cNvSpPr>
            <p:nvPr/>
          </p:nvSpPr>
          <p:spPr bwMode="auto">
            <a:xfrm>
              <a:off x="1728292" y="2486025"/>
              <a:ext cx="5472000" cy="166688"/>
            </a:xfrm>
            <a:custGeom>
              <a:avLst/>
              <a:gdLst>
                <a:gd name="T0" fmla="*/ 0 w 5548313"/>
                <a:gd name="T1" fmla="*/ 0 h 166688"/>
                <a:gd name="T2" fmla="*/ 383672 w 5548313"/>
                <a:gd name="T3" fmla="*/ 9525 h 166688"/>
                <a:gd name="T4" fmla="*/ 1061491 w 5548313"/>
                <a:gd name="T5" fmla="*/ 47625 h 166688"/>
                <a:gd name="T6" fmla="*/ 1530420 w 5548313"/>
                <a:gd name="T7" fmla="*/ 80963 h 166688"/>
                <a:gd name="T8" fmla="*/ 1948194 w 5548313"/>
                <a:gd name="T9" fmla="*/ 119063 h 166688"/>
                <a:gd name="T10" fmla="*/ 2331867 w 5548313"/>
                <a:gd name="T11" fmla="*/ 147638 h 166688"/>
                <a:gd name="T12" fmla="*/ 4966404 w 5548313"/>
                <a:gd name="T13" fmla="*/ 166688 h 166688"/>
                <a:gd name="T14" fmla="*/ 0 60000 65536"/>
                <a:gd name="T15" fmla="*/ 0 60000 65536"/>
                <a:gd name="T16" fmla="*/ 0 60000 65536"/>
                <a:gd name="T17" fmla="*/ 0 60000 65536"/>
                <a:gd name="T18" fmla="*/ 0 60000 65536"/>
                <a:gd name="T19" fmla="*/ 0 60000 65536"/>
                <a:gd name="T20" fmla="*/ 0 60000 65536"/>
                <a:gd name="T21" fmla="*/ 0 w 5548313"/>
                <a:gd name="T22" fmla="*/ 0 h 166688"/>
                <a:gd name="T23" fmla="*/ 5548313 w 5548313"/>
                <a:gd name="T24" fmla="*/ 166688 h 166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48313" h="166688">
                  <a:moveTo>
                    <a:pt x="0" y="0"/>
                  </a:moveTo>
                  <a:cubicBezTo>
                    <a:pt x="115490" y="794"/>
                    <a:pt x="230981" y="1588"/>
                    <a:pt x="428625" y="9525"/>
                  </a:cubicBezTo>
                  <a:cubicBezTo>
                    <a:pt x="626269" y="17462"/>
                    <a:pt x="1185863" y="47625"/>
                    <a:pt x="1185863" y="47625"/>
                  </a:cubicBezTo>
                  <a:lnTo>
                    <a:pt x="1709738" y="80963"/>
                  </a:lnTo>
                  <a:lnTo>
                    <a:pt x="2176463" y="119063"/>
                  </a:lnTo>
                  <a:lnTo>
                    <a:pt x="2605088" y="147638"/>
                  </a:lnTo>
                  <a:lnTo>
                    <a:pt x="5548313" y="166688"/>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51" name="任意多边形 38">
              <a:extLst>
                <a:ext uri="{FF2B5EF4-FFF2-40B4-BE49-F238E27FC236}">
                  <a16:creationId xmlns:a16="http://schemas.microsoft.com/office/drawing/2014/main" id="{70F3D6C7-078F-4ACA-BFCB-1E90C6DF315A}"/>
                </a:ext>
              </a:extLst>
            </p:cNvPr>
            <p:cNvSpPr>
              <a:spLocks/>
            </p:cNvSpPr>
            <p:nvPr/>
          </p:nvSpPr>
          <p:spPr bwMode="auto">
            <a:xfrm>
              <a:off x="1727684" y="2757488"/>
              <a:ext cx="5436000" cy="0"/>
            </a:xfrm>
            <a:custGeom>
              <a:avLst/>
              <a:gdLst>
                <a:gd name="T0" fmla="*/ 0 w 5553075"/>
                <a:gd name="T1" fmla="*/ 4682759 w 5553075"/>
                <a:gd name="T2" fmla="*/ 0 60000 65536"/>
                <a:gd name="T3" fmla="*/ 0 60000 65536"/>
                <a:gd name="T4" fmla="*/ 0 w 5553075"/>
                <a:gd name="T5" fmla="*/ 5553075 w 5553075"/>
              </a:gdLst>
              <a:ahLst/>
              <a:cxnLst>
                <a:cxn ang="T2">
                  <a:pos x="T0" y="0"/>
                </a:cxn>
                <a:cxn ang="T3">
                  <a:pos x="T1" y="0"/>
                </a:cxn>
              </a:cxnLst>
              <a:rect l="T4" t="0" r="T5" b="0"/>
              <a:pathLst>
                <a:path w="5553075">
                  <a:moveTo>
                    <a:pt x="0" y="0"/>
                  </a:moveTo>
                  <a:lnTo>
                    <a:pt x="5553075" y="0"/>
                  </a:lnTo>
                </a:path>
              </a:pathLst>
            </a:custGeom>
            <a:solidFill>
              <a:schemeClr val="accent1"/>
            </a:solidFill>
            <a:ln w="19050" cap="flat" cmpd="sng" algn="ctr">
              <a:solidFill>
                <a:srgbClr val="C00000"/>
              </a:solidFill>
              <a:prstDash val="lgDash"/>
              <a:round/>
              <a:headEnd type="none" w="med" len="med"/>
              <a:tailEnd type="none" w="med" len="med"/>
            </a:ln>
          </p:spPr>
          <p:txBody>
            <a:bodyPr/>
            <a:lstStyle/>
            <a:p>
              <a:endParaRPr lang="zh-CN" altLang="en-US"/>
            </a:p>
          </p:txBody>
        </p:sp>
        <p:sp>
          <p:nvSpPr>
            <p:cNvPr id="26652" name="任意多边形 42">
              <a:extLst>
                <a:ext uri="{FF2B5EF4-FFF2-40B4-BE49-F238E27FC236}">
                  <a16:creationId xmlns:a16="http://schemas.microsoft.com/office/drawing/2014/main" id="{4C3C5A49-3BD0-4266-BDA3-EE8C1C93C292}"/>
                </a:ext>
              </a:extLst>
            </p:cNvPr>
            <p:cNvSpPr>
              <a:spLocks/>
            </p:cNvSpPr>
            <p:nvPr/>
          </p:nvSpPr>
          <p:spPr bwMode="auto">
            <a:xfrm flipV="1">
              <a:off x="1728288" y="2852936"/>
              <a:ext cx="5436000" cy="165600"/>
            </a:xfrm>
            <a:custGeom>
              <a:avLst/>
              <a:gdLst>
                <a:gd name="T0" fmla="*/ 0 w 5548313"/>
                <a:gd name="T1" fmla="*/ 0 h 166688"/>
                <a:gd name="T2" fmla="*/ 363937 w 5548313"/>
                <a:gd name="T3" fmla="*/ 9039 h 166688"/>
                <a:gd name="T4" fmla="*/ 1006893 w 5548313"/>
                <a:gd name="T5" fmla="*/ 45193 h 166688"/>
                <a:gd name="T6" fmla="*/ 1451702 w 5548313"/>
                <a:gd name="T7" fmla="*/ 76831 h 166688"/>
                <a:gd name="T8" fmla="*/ 1847988 w 5548313"/>
                <a:gd name="T9" fmla="*/ 112987 h 166688"/>
                <a:gd name="T10" fmla="*/ 2211926 w 5548313"/>
                <a:gd name="T11" fmla="*/ 140102 h 166688"/>
                <a:gd name="T12" fmla="*/ 4710952 w 5548313"/>
                <a:gd name="T13" fmla="*/ 158180 h 166688"/>
                <a:gd name="T14" fmla="*/ 0 60000 65536"/>
                <a:gd name="T15" fmla="*/ 0 60000 65536"/>
                <a:gd name="T16" fmla="*/ 0 60000 65536"/>
                <a:gd name="T17" fmla="*/ 0 60000 65536"/>
                <a:gd name="T18" fmla="*/ 0 60000 65536"/>
                <a:gd name="T19" fmla="*/ 0 60000 65536"/>
                <a:gd name="T20" fmla="*/ 0 60000 65536"/>
                <a:gd name="T21" fmla="*/ 0 w 5548313"/>
                <a:gd name="T22" fmla="*/ 0 h 166688"/>
                <a:gd name="T23" fmla="*/ 5548313 w 5548313"/>
                <a:gd name="T24" fmla="*/ 166688 h 166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48313" h="166688">
                  <a:moveTo>
                    <a:pt x="0" y="0"/>
                  </a:moveTo>
                  <a:cubicBezTo>
                    <a:pt x="115490" y="794"/>
                    <a:pt x="230981" y="1588"/>
                    <a:pt x="428625" y="9525"/>
                  </a:cubicBezTo>
                  <a:cubicBezTo>
                    <a:pt x="626269" y="17462"/>
                    <a:pt x="1185863" y="47625"/>
                    <a:pt x="1185863" y="47625"/>
                  </a:cubicBezTo>
                  <a:lnTo>
                    <a:pt x="1709738" y="80963"/>
                  </a:lnTo>
                  <a:lnTo>
                    <a:pt x="2176463" y="119063"/>
                  </a:lnTo>
                  <a:lnTo>
                    <a:pt x="2605088" y="147638"/>
                  </a:lnTo>
                  <a:lnTo>
                    <a:pt x="5548313" y="166688"/>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53" name="任意多边形 43">
              <a:extLst>
                <a:ext uri="{FF2B5EF4-FFF2-40B4-BE49-F238E27FC236}">
                  <a16:creationId xmlns:a16="http://schemas.microsoft.com/office/drawing/2014/main" id="{88BB634E-CD09-4DC1-BD5D-3F35CE8511AF}"/>
                </a:ext>
              </a:extLst>
            </p:cNvPr>
            <p:cNvSpPr>
              <a:spLocks/>
            </p:cNvSpPr>
            <p:nvPr/>
          </p:nvSpPr>
          <p:spPr bwMode="auto">
            <a:xfrm flipV="1">
              <a:off x="1727684" y="2975384"/>
              <a:ext cx="5500687" cy="309600"/>
            </a:xfrm>
            <a:custGeom>
              <a:avLst/>
              <a:gdLst>
                <a:gd name="T0" fmla="*/ 0 w 5500687"/>
                <a:gd name="T1" fmla="*/ 0 h 309563"/>
                <a:gd name="T2" fmla="*/ 609600 w 5500687"/>
                <a:gd name="T3" fmla="*/ 19066 h 309563"/>
                <a:gd name="T4" fmla="*/ 1023937 w 5500687"/>
                <a:gd name="T5" fmla="*/ 66739 h 309563"/>
                <a:gd name="T6" fmla="*/ 1700218 w 5500687"/>
                <a:gd name="T7" fmla="*/ 166848 h 309563"/>
                <a:gd name="T8" fmla="*/ 2166937 w 5500687"/>
                <a:gd name="T9" fmla="*/ 243120 h 309563"/>
                <a:gd name="T10" fmla="*/ 2800362 w 5500687"/>
                <a:gd name="T11" fmla="*/ 295555 h 309563"/>
                <a:gd name="T12" fmla="*/ 5500687 w 5500687"/>
                <a:gd name="T13" fmla="*/ 309859 h 309563"/>
                <a:gd name="T14" fmla="*/ 0 60000 65536"/>
                <a:gd name="T15" fmla="*/ 0 60000 65536"/>
                <a:gd name="T16" fmla="*/ 0 60000 65536"/>
                <a:gd name="T17" fmla="*/ 0 60000 65536"/>
                <a:gd name="T18" fmla="*/ 0 60000 65536"/>
                <a:gd name="T19" fmla="*/ 0 60000 65536"/>
                <a:gd name="T20" fmla="*/ 0 60000 65536"/>
                <a:gd name="T21" fmla="*/ 0 w 5500687"/>
                <a:gd name="T22" fmla="*/ 0 h 309563"/>
                <a:gd name="T23" fmla="*/ 5500687 w 5500687"/>
                <a:gd name="T24" fmla="*/ 309563 h 3095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00687" h="309563">
                  <a:moveTo>
                    <a:pt x="0" y="0"/>
                  </a:moveTo>
                  <a:cubicBezTo>
                    <a:pt x="219472" y="3969"/>
                    <a:pt x="438944" y="7938"/>
                    <a:pt x="609600" y="19050"/>
                  </a:cubicBezTo>
                  <a:cubicBezTo>
                    <a:pt x="780256" y="30163"/>
                    <a:pt x="842168" y="42069"/>
                    <a:pt x="1023937" y="66675"/>
                  </a:cubicBezTo>
                  <a:cubicBezTo>
                    <a:pt x="1205706" y="91281"/>
                    <a:pt x="1700212" y="166688"/>
                    <a:pt x="1700212" y="166688"/>
                  </a:cubicBezTo>
                  <a:cubicBezTo>
                    <a:pt x="1890712" y="196057"/>
                    <a:pt x="1983581" y="221457"/>
                    <a:pt x="2166937" y="242888"/>
                  </a:cubicBezTo>
                  <a:cubicBezTo>
                    <a:pt x="2350293" y="264319"/>
                    <a:pt x="2244725" y="284163"/>
                    <a:pt x="2800350" y="295275"/>
                  </a:cubicBezTo>
                  <a:cubicBezTo>
                    <a:pt x="3355975" y="306387"/>
                    <a:pt x="4428331" y="307975"/>
                    <a:pt x="5500687" y="309563"/>
                  </a:cubicBez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54" name="任意多边形 44">
              <a:extLst>
                <a:ext uri="{FF2B5EF4-FFF2-40B4-BE49-F238E27FC236}">
                  <a16:creationId xmlns:a16="http://schemas.microsoft.com/office/drawing/2014/main" id="{DA3A01C4-D447-4AC7-8F38-9FE08892FB2B}"/>
                </a:ext>
              </a:extLst>
            </p:cNvPr>
            <p:cNvSpPr>
              <a:spLocks/>
            </p:cNvSpPr>
            <p:nvPr/>
          </p:nvSpPr>
          <p:spPr bwMode="auto">
            <a:xfrm flipV="1">
              <a:off x="1763688" y="3105016"/>
              <a:ext cx="5472113" cy="468000"/>
            </a:xfrm>
            <a:custGeom>
              <a:avLst/>
              <a:gdLst>
                <a:gd name="T0" fmla="*/ 0 w 5472113"/>
                <a:gd name="T1" fmla="*/ 0 h 466725"/>
                <a:gd name="T2" fmla="*/ 561975 w 5472113"/>
                <a:gd name="T3" fmla="*/ 19470 h 466725"/>
                <a:gd name="T4" fmla="*/ 995363 w 5472113"/>
                <a:gd name="T5" fmla="*/ 87616 h 466725"/>
                <a:gd name="T6" fmla="*/ 1876425 w 5472113"/>
                <a:gd name="T7" fmla="*/ 306658 h 466725"/>
                <a:gd name="T8" fmla="*/ 2333625 w 5472113"/>
                <a:gd name="T9" fmla="*/ 408878 h 466725"/>
                <a:gd name="T10" fmla="*/ 2643189 w 5472113"/>
                <a:gd name="T11" fmla="*/ 447817 h 466725"/>
                <a:gd name="T12" fmla="*/ 2914650 w 5472113"/>
                <a:gd name="T13" fmla="*/ 457553 h 466725"/>
                <a:gd name="T14" fmla="*/ 3533774 w 5472113"/>
                <a:gd name="T15" fmla="*/ 477023 h 466725"/>
                <a:gd name="T16" fmla="*/ 5472113 w 5472113"/>
                <a:gd name="T17" fmla="*/ 472155 h 4667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72113"/>
                <a:gd name="T28" fmla="*/ 0 h 466725"/>
                <a:gd name="T29" fmla="*/ 5472113 w 5472113"/>
                <a:gd name="T30" fmla="*/ 466725 h 4667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72113" h="466725">
                  <a:moveTo>
                    <a:pt x="0" y="0"/>
                  </a:moveTo>
                  <a:cubicBezTo>
                    <a:pt x="198040" y="2381"/>
                    <a:pt x="396081" y="4763"/>
                    <a:pt x="561975" y="19050"/>
                  </a:cubicBezTo>
                  <a:cubicBezTo>
                    <a:pt x="727869" y="33338"/>
                    <a:pt x="776288" y="38894"/>
                    <a:pt x="995363" y="85725"/>
                  </a:cubicBezTo>
                  <a:cubicBezTo>
                    <a:pt x="1214438" y="132556"/>
                    <a:pt x="1653381" y="247650"/>
                    <a:pt x="1876425" y="300038"/>
                  </a:cubicBezTo>
                  <a:cubicBezTo>
                    <a:pt x="2099469" y="352426"/>
                    <a:pt x="2205831" y="377031"/>
                    <a:pt x="2333625" y="400050"/>
                  </a:cubicBezTo>
                  <a:cubicBezTo>
                    <a:pt x="2461419" y="423069"/>
                    <a:pt x="2546351" y="430213"/>
                    <a:pt x="2643188" y="438150"/>
                  </a:cubicBezTo>
                  <a:cubicBezTo>
                    <a:pt x="2740026" y="446088"/>
                    <a:pt x="2914650" y="447675"/>
                    <a:pt x="2914650" y="447675"/>
                  </a:cubicBezTo>
                  <a:lnTo>
                    <a:pt x="3533775" y="466725"/>
                  </a:lnTo>
                  <a:lnTo>
                    <a:pt x="5472113" y="461963"/>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630" name="矩形 90">
            <a:extLst>
              <a:ext uri="{FF2B5EF4-FFF2-40B4-BE49-F238E27FC236}">
                <a16:creationId xmlns:a16="http://schemas.microsoft.com/office/drawing/2014/main" id="{B1E759F4-1607-44AA-85BD-45FC57C27E59}"/>
              </a:ext>
            </a:extLst>
          </p:cNvPr>
          <p:cNvSpPr>
            <a:spLocks noChangeArrowheads="1"/>
          </p:cNvSpPr>
          <p:nvPr/>
        </p:nvSpPr>
        <p:spPr bwMode="auto">
          <a:xfrm>
            <a:off x="1009650" y="4729163"/>
            <a:ext cx="1595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亚临界流态</a:t>
            </a:r>
          </a:p>
        </p:txBody>
      </p:sp>
      <p:graphicFrame>
        <p:nvGraphicFramePr>
          <p:cNvPr id="26631" name="Object 2">
            <a:extLst>
              <a:ext uri="{FF2B5EF4-FFF2-40B4-BE49-F238E27FC236}">
                <a16:creationId xmlns:a16="http://schemas.microsoft.com/office/drawing/2014/main" id="{BA184F79-75B5-4AE0-86F9-BAD4E6248D4F}"/>
              </a:ext>
            </a:extLst>
          </p:cNvPr>
          <p:cNvGraphicFramePr>
            <a:graphicFrameLocks noChangeAspect="1"/>
          </p:cNvGraphicFramePr>
          <p:nvPr/>
        </p:nvGraphicFramePr>
        <p:xfrm>
          <a:off x="4459288" y="4700588"/>
          <a:ext cx="1571625" cy="455612"/>
        </p:xfrm>
        <a:graphic>
          <a:graphicData uri="http://schemas.openxmlformats.org/presentationml/2006/ole">
            <mc:AlternateContent xmlns:mc="http://schemas.openxmlformats.org/markup-compatibility/2006">
              <mc:Choice xmlns:v="urn:schemas-microsoft-com:vml" Requires="v">
                <p:oleObj spid="_x0000_s26707" name="Equation" r:id="rId3" imgW="774364" imgH="228501" progId="Equation.DSMT4">
                  <p:embed/>
                </p:oleObj>
              </mc:Choice>
              <mc:Fallback>
                <p:oleObj name="Equation" r:id="rId3" imgW="774364" imgH="22850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288" y="4700588"/>
                        <a:ext cx="15716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2" name="Object 3">
            <a:extLst>
              <a:ext uri="{FF2B5EF4-FFF2-40B4-BE49-F238E27FC236}">
                <a16:creationId xmlns:a16="http://schemas.microsoft.com/office/drawing/2014/main" id="{5ECE3BDD-39B4-401B-A67E-11055E8CA804}"/>
              </a:ext>
            </a:extLst>
          </p:cNvPr>
          <p:cNvGraphicFramePr>
            <a:graphicFrameLocks noChangeAspect="1"/>
          </p:cNvGraphicFramePr>
          <p:nvPr/>
        </p:nvGraphicFramePr>
        <p:xfrm>
          <a:off x="2941638" y="4425950"/>
          <a:ext cx="1152525" cy="1041400"/>
        </p:xfrm>
        <a:graphic>
          <a:graphicData uri="http://schemas.openxmlformats.org/presentationml/2006/ole">
            <mc:AlternateContent xmlns:mc="http://schemas.openxmlformats.org/markup-compatibility/2006">
              <mc:Choice xmlns:v="urn:schemas-microsoft-com:vml" Requires="v">
                <p:oleObj spid="_x0000_s26708" name="Equation" r:id="rId5" imgW="508000" imgH="457200" progId="Equation.DSMT4">
                  <p:embed/>
                </p:oleObj>
              </mc:Choice>
              <mc:Fallback>
                <p:oleObj name="Equation" r:id="rId5" imgW="508000" imgH="457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1638" y="4425950"/>
                        <a:ext cx="115252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 name="矩形 93">
            <a:extLst>
              <a:ext uri="{FF2B5EF4-FFF2-40B4-BE49-F238E27FC236}">
                <a16:creationId xmlns:a16="http://schemas.microsoft.com/office/drawing/2014/main" id="{928A97A7-4339-4C1E-AEA8-7EAA1964F2D9}"/>
              </a:ext>
            </a:extLst>
          </p:cNvPr>
          <p:cNvSpPr>
            <a:spLocks noChangeArrowheads="1"/>
          </p:cNvSpPr>
          <p:nvPr/>
        </p:nvSpPr>
        <p:spPr bwMode="auto">
          <a:xfrm>
            <a:off x="6237288" y="4719638"/>
            <a:ext cx="13128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完全膨胀</a:t>
            </a:r>
          </a:p>
        </p:txBody>
      </p:sp>
      <p:grpSp>
        <p:nvGrpSpPr>
          <p:cNvPr id="26634" name="组合 88">
            <a:extLst>
              <a:ext uri="{FF2B5EF4-FFF2-40B4-BE49-F238E27FC236}">
                <a16:creationId xmlns:a16="http://schemas.microsoft.com/office/drawing/2014/main" id="{53E8F6F2-3389-4746-B9E7-168B6A2C4530}"/>
              </a:ext>
            </a:extLst>
          </p:cNvPr>
          <p:cNvGrpSpPr>
            <a:grpSpLocks/>
          </p:cNvGrpSpPr>
          <p:nvPr/>
        </p:nvGrpSpPr>
        <p:grpSpPr bwMode="auto">
          <a:xfrm>
            <a:off x="1947863" y="1809750"/>
            <a:ext cx="2876550" cy="2022475"/>
            <a:chOff x="1947478" y="1736812"/>
            <a:chExt cx="2876550" cy="2023143"/>
          </a:xfrm>
        </p:grpSpPr>
        <p:sp>
          <p:nvSpPr>
            <p:cNvPr id="26646" name="任意多边形 31">
              <a:extLst>
                <a:ext uri="{FF2B5EF4-FFF2-40B4-BE49-F238E27FC236}">
                  <a16:creationId xmlns:a16="http://schemas.microsoft.com/office/drawing/2014/main" id="{2A6A18AF-D7CF-4E11-B71B-3C8DB1C07E54}"/>
                </a:ext>
              </a:extLst>
            </p:cNvPr>
            <p:cNvSpPr>
              <a:spLocks/>
            </p:cNvSpPr>
            <p:nvPr/>
          </p:nvSpPr>
          <p:spPr bwMode="auto">
            <a:xfrm>
              <a:off x="1947478" y="1736812"/>
              <a:ext cx="2876550" cy="522000"/>
            </a:xfrm>
            <a:custGeom>
              <a:avLst/>
              <a:gdLst>
                <a:gd name="T0" fmla="*/ 0 w 2876550"/>
                <a:gd name="T1" fmla="*/ 0 h 521493"/>
                <a:gd name="T2" fmla="*/ 514350 w 2876550"/>
                <a:gd name="T3" fmla="*/ 38396 h 521493"/>
                <a:gd name="T4" fmla="*/ 1147762 w 2876550"/>
                <a:gd name="T5" fmla="*/ 172789 h 521493"/>
                <a:gd name="T6" fmla="*/ 1600200 w 2876550"/>
                <a:gd name="T7" fmla="*/ 292779 h 521493"/>
                <a:gd name="T8" fmla="*/ 2038350 w 2876550"/>
                <a:gd name="T9" fmla="*/ 407972 h 521493"/>
                <a:gd name="T10" fmla="*/ 2362200 w 2876550"/>
                <a:gd name="T11" fmla="*/ 479966 h 521493"/>
                <a:gd name="T12" fmla="*/ 2876550 w 2876550"/>
                <a:gd name="T13" fmla="*/ 513563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7" name="任意多边形 33">
              <a:extLst>
                <a:ext uri="{FF2B5EF4-FFF2-40B4-BE49-F238E27FC236}">
                  <a16:creationId xmlns:a16="http://schemas.microsoft.com/office/drawing/2014/main" id="{35CC523F-1B73-4307-A3F0-1D1B87D4276F}"/>
                </a:ext>
              </a:extLst>
            </p:cNvPr>
            <p:cNvSpPr>
              <a:spLocks/>
            </p:cNvSpPr>
            <p:nvPr/>
          </p:nvSpPr>
          <p:spPr bwMode="auto">
            <a:xfrm flipV="1">
              <a:off x="1947478" y="3237955"/>
              <a:ext cx="2876550" cy="522000"/>
            </a:xfrm>
            <a:custGeom>
              <a:avLst/>
              <a:gdLst>
                <a:gd name="T0" fmla="*/ 0 w 2876550"/>
                <a:gd name="T1" fmla="*/ 0 h 521493"/>
                <a:gd name="T2" fmla="*/ 514350 w 2876550"/>
                <a:gd name="T3" fmla="*/ 38396 h 521493"/>
                <a:gd name="T4" fmla="*/ 1147762 w 2876550"/>
                <a:gd name="T5" fmla="*/ 172789 h 521493"/>
                <a:gd name="T6" fmla="*/ 1600200 w 2876550"/>
                <a:gd name="T7" fmla="*/ 292779 h 521493"/>
                <a:gd name="T8" fmla="*/ 2038350 w 2876550"/>
                <a:gd name="T9" fmla="*/ 407972 h 521493"/>
                <a:gd name="T10" fmla="*/ 2362200 w 2876550"/>
                <a:gd name="T11" fmla="*/ 479966 h 521493"/>
                <a:gd name="T12" fmla="*/ 2876550 w 2876550"/>
                <a:gd name="T13" fmla="*/ 513563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 name="圆角矩形 28">
            <a:extLst>
              <a:ext uri="{FF2B5EF4-FFF2-40B4-BE49-F238E27FC236}">
                <a16:creationId xmlns:a16="http://schemas.microsoft.com/office/drawing/2014/main" id="{5E3C8ECB-C989-4112-BD5F-06E4C2050058}"/>
              </a:ext>
            </a:extLst>
          </p:cNvPr>
          <p:cNvSpPr>
            <a:spLocks noChangeArrowheads="1"/>
          </p:cNvSpPr>
          <p:nvPr/>
        </p:nvSpPr>
        <p:spPr bwMode="auto">
          <a:xfrm>
            <a:off x="2944813" y="4957763"/>
            <a:ext cx="1203325" cy="606425"/>
          </a:xfrm>
          <a:prstGeom prst="roundRect">
            <a:avLst>
              <a:gd name="adj" fmla="val 16667"/>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nvGrpSpPr>
          <p:cNvPr id="4" name="组合 89">
            <a:extLst>
              <a:ext uri="{FF2B5EF4-FFF2-40B4-BE49-F238E27FC236}">
                <a16:creationId xmlns:a16="http://schemas.microsoft.com/office/drawing/2014/main" id="{E0B5560E-C169-45B9-9458-AE4436AA4DFE}"/>
              </a:ext>
            </a:extLst>
          </p:cNvPr>
          <p:cNvGrpSpPr>
            <a:grpSpLocks/>
          </p:cNvGrpSpPr>
          <p:nvPr/>
        </p:nvGrpSpPr>
        <p:grpSpPr bwMode="auto">
          <a:xfrm>
            <a:off x="4319588" y="1484313"/>
            <a:ext cx="2700337" cy="2700337"/>
            <a:chOff x="4067944" y="1412776"/>
            <a:chExt cx="2700000" cy="2700000"/>
          </a:xfrm>
        </p:grpSpPr>
        <p:sp>
          <p:nvSpPr>
            <p:cNvPr id="26640" name="椭圆 30">
              <a:extLst>
                <a:ext uri="{FF2B5EF4-FFF2-40B4-BE49-F238E27FC236}">
                  <a16:creationId xmlns:a16="http://schemas.microsoft.com/office/drawing/2014/main" id="{DC6BC868-F65C-4827-9C46-5788063637D5}"/>
                </a:ext>
              </a:extLst>
            </p:cNvPr>
            <p:cNvSpPr>
              <a:spLocks noChangeAspect="1"/>
            </p:cNvSpPr>
            <p:nvPr/>
          </p:nvSpPr>
          <p:spPr bwMode="auto">
            <a:xfrm>
              <a:off x="4555172" y="2492625"/>
              <a:ext cx="540000" cy="54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6641" name="椭圆 32">
              <a:extLst>
                <a:ext uri="{FF2B5EF4-FFF2-40B4-BE49-F238E27FC236}">
                  <a16:creationId xmlns:a16="http://schemas.microsoft.com/office/drawing/2014/main" id="{728D31BF-47D8-4AAB-A418-6A5A988D5753}"/>
                </a:ext>
              </a:extLst>
            </p:cNvPr>
            <p:cNvSpPr>
              <a:spLocks noChangeAspect="1"/>
            </p:cNvSpPr>
            <p:nvPr/>
          </p:nvSpPr>
          <p:spPr bwMode="auto">
            <a:xfrm>
              <a:off x="4804562" y="2742015"/>
              <a:ext cx="36000" cy="36000"/>
            </a:xfrm>
            <a:prstGeom prst="ellipse">
              <a:avLst/>
            </a:prstGeom>
            <a:solidFill>
              <a:schemeClr val="tx1"/>
            </a:solidFill>
            <a:ln w="19050"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6642" name="椭圆 36">
              <a:extLst>
                <a:ext uri="{FF2B5EF4-FFF2-40B4-BE49-F238E27FC236}">
                  <a16:creationId xmlns:a16="http://schemas.microsoft.com/office/drawing/2014/main" id="{7329B0B8-AC68-4951-9734-95FA334AF798}"/>
                </a:ext>
              </a:extLst>
            </p:cNvPr>
            <p:cNvSpPr>
              <a:spLocks noChangeAspect="1"/>
            </p:cNvSpPr>
            <p:nvPr/>
          </p:nvSpPr>
          <p:spPr bwMode="auto">
            <a:xfrm>
              <a:off x="4437572" y="2222625"/>
              <a:ext cx="1080000" cy="108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6643" name="椭圆 39">
              <a:extLst>
                <a:ext uri="{FF2B5EF4-FFF2-40B4-BE49-F238E27FC236}">
                  <a16:creationId xmlns:a16="http://schemas.microsoft.com/office/drawing/2014/main" id="{86E2B093-BFD5-4FFC-B907-40A901786905}"/>
                </a:ext>
              </a:extLst>
            </p:cNvPr>
            <p:cNvSpPr>
              <a:spLocks noChangeAspect="1"/>
            </p:cNvSpPr>
            <p:nvPr/>
          </p:nvSpPr>
          <p:spPr bwMode="auto">
            <a:xfrm>
              <a:off x="4319972" y="1952625"/>
              <a:ext cx="1620000" cy="162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6644" name="椭圆 40">
              <a:extLst>
                <a:ext uri="{FF2B5EF4-FFF2-40B4-BE49-F238E27FC236}">
                  <a16:creationId xmlns:a16="http://schemas.microsoft.com/office/drawing/2014/main" id="{997E0794-4AFB-4FAE-A250-A64985B7D235}"/>
                </a:ext>
              </a:extLst>
            </p:cNvPr>
            <p:cNvSpPr>
              <a:spLocks noChangeAspect="1"/>
            </p:cNvSpPr>
            <p:nvPr/>
          </p:nvSpPr>
          <p:spPr bwMode="auto">
            <a:xfrm>
              <a:off x="4212200" y="1664804"/>
              <a:ext cx="2160000" cy="216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6645" name="椭圆 41">
              <a:extLst>
                <a:ext uri="{FF2B5EF4-FFF2-40B4-BE49-F238E27FC236}">
                  <a16:creationId xmlns:a16="http://schemas.microsoft.com/office/drawing/2014/main" id="{8D4C2493-38FB-4F30-8990-9AD68903CBAD}"/>
                </a:ext>
              </a:extLst>
            </p:cNvPr>
            <p:cNvSpPr>
              <a:spLocks noChangeAspect="1"/>
            </p:cNvSpPr>
            <p:nvPr/>
          </p:nvSpPr>
          <p:spPr bwMode="auto">
            <a:xfrm>
              <a:off x="4067944" y="1412776"/>
              <a:ext cx="2700000" cy="270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46" name="Text Box 11">
            <a:extLst>
              <a:ext uri="{FF2B5EF4-FFF2-40B4-BE49-F238E27FC236}">
                <a16:creationId xmlns:a16="http://schemas.microsoft.com/office/drawing/2014/main" id="{81EE014F-BF42-4A38-93BA-3818E87EADD9}"/>
              </a:ext>
            </a:extLst>
          </p:cNvPr>
          <p:cNvSpPr txBox="1">
            <a:spLocks noChangeArrowheads="1"/>
          </p:cNvSpPr>
          <p:nvPr/>
        </p:nvSpPr>
        <p:spPr bwMode="auto">
          <a:xfrm>
            <a:off x="1001712" y="5692775"/>
            <a:ext cx="7754661" cy="430887"/>
          </a:xfrm>
          <a:prstGeom prst="rect">
            <a:avLst/>
          </a:prstGeom>
          <a:noFill/>
        </p:spPr>
        <p:txBody>
          <a:bodyPr wrap="square">
            <a:spAutoFit/>
          </a:bodyPr>
          <a:lstStyle/>
          <a:p>
            <a:pPr marL="361950" indent="-361950" eaLnBrk="0" hangingPunct="0">
              <a:buClr>
                <a:srgbClr val="C00000"/>
              </a:buClr>
              <a:buSzPct val="80000"/>
              <a:buFont typeface="Wingdings" pitchFamily="2" charset="2"/>
              <a:buChar char="n"/>
              <a:defRPr/>
            </a:pPr>
            <a:r>
              <a:rPr lang="zh-CN" altLang="en-US" sz="2200" b="1" dirty="0">
                <a:solidFill>
                  <a:schemeClr val="accent6">
                    <a:lumMod val="50000"/>
                  </a:schemeClr>
                </a:solidFill>
                <a:latin typeface="华文中宋" pitchFamily="2" charset="-122"/>
                <a:ea typeface="华文中宋" pitchFamily="2" charset="-122"/>
              </a:rPr>
              <a:t>出口外扰动可向管内传播，即</a:t>
            </a:r>
            <a:r>
              <a:rPr lang="en-US" altLang="zh-CN" sz="2200" b="1" i="1" dirty="0">
                <a:solidFill>
                  <a:schemeClr val="accent6">
                    <a:lumMod val="50000"/>
                  </a:schemeClr>
                </a:solidFill>
                <a:latin typeface="华文中宋" pitchFamily="2" charset="-122"/>
                <a:ea typeface="华文中宋" pitchFamily="2" charset="-122"/>
              </a:rPr>
              <a:t>P</a:t>
            </a:r>
            <a:r>
              <a:rPr lang="en-US" altLang="zh-CN" sz="2200" b="1" i="1" baseline="-25000" dirty="0">
                <a:solidFill>
                  <a:schemeClr val="accent6">
                    <a:lumMod val="50000"/>
                  </a:schemeClr>
                </a:solidFill>
                <a:latin typeface="华文中宋" pitchFamily="2" charset="-122"/>
                <a:ea typeface="华文中宋" pitchFamily="2" charset="-122"/>
              </a:rPr>
              <a:t>b</a:t>
            </a:r>
            <a:r>
              <a:rPr lang="zh-CN" altLang="en-US" sz="2200" b="1" dirty="0">
                <a:solidFill>
                  <a:schemeClr val="accent6">
                    <a:lumMod val="50000"/>
                  </a:schemeClr>
                </a:solidFill>
                <a:latin typeface="华文中宋" pitchFamily="2" charset="-122"/>
                <a:ea typeface="华文中宋" pitchFamily="2" charset="-122"/>
              </a:rPr>
              <a:t>的调整会影响管内流动。</a:t>
            </a:r>
          </a:p>
        </p:txBody>
      </p:sp>
      <p:sp>
        <p:nvSpPr>
          <p:cNvPr id="26638" name="灯片编号占位符 15">
            <a:extLst>
              <a:ext uri="{FF2B5EF4-FFF2-40B4-BE49-F238E27FC236}">
                <a16:creationId xmlns:a16="http://schemas.microsoft.com/office/drawing/2014/main" id="{BDE1EC15-E9F1-4BA6-9C8A-C93AFC3B8955}"/>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3BF3A920-B7D1-49B2-B3CB-30A4953D12A5}" type="slidenum">
              <a:rPr lang="en-US" altLang="zh-CN" sz="2800"/>
              <a:pPr algn="r">
                <a:spcBef>
                  <a:spcPct val="0"/>
                </a:spcBef>
                <a:buClrTx/>
                <a:buSzTx/>
                <a:buFontTx/>
                <a:buNone/>
              </a:pPr>
              <a:t>23</a:t>
            </a:fld>
            <a:endParaRPr lang="en-US" altLang="zh-CN" sz="2800"/>
          </a:p>
        </p:txBody>
      </p:sp>
      <p:sp>
        <p:nvSpPr>
          <p:cNvPr id="31" name="Rectangle 4">
            <a:extLst>
              <a:ext uri="{FF2B5EF4-FFF2-40B4-BE49-F238E27FC236}">
                <a16:creationId xmlns:a16="http://schemas.microsoft.com/office/drawing/2014/main" id="{CBE601F0-5753-48F8-AD2B-91AAC5D1B43E}"/>
              </a:ext>
            </a:extLst>
          </p:cNvPr>
          <p:cNvSpPr>
            <a:spLocks noChangeArrowheads="1"/>
          </p:cNvSpPr>
          <p:nvPr/>
        </p:nvSpPr>
        <p:spPr bwMode="auto">
          <a:xfrm>
            <a:off x="468313" y="8397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收缩喷管的工作状态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blinds(horizontal)">
                                      <p:cBhvr>
                                        <p:cTn id="16" dur="500"/>
                                        <p:tgtEl>
                                          <p:spTgt spid="9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blinds(horizontal)">
                                      <p:cBhvr>
                                        <p:cTn id="2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29" grpId="0" animBg="1"/>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FE822B5E-5A64-46E9-A834-7ACEA50F450F}"/>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E828F115-608E-48E0-8456-6817DCFDF9D3}"/>
              </a:ext>
            </a:extLst>
          </p:cNvPr>
          <p:cNvSpPr>
            <a:spLocks noChangeArrowheads="1"/>
          </p:cNvSpPr>
          <p:nvPr/>
        </p:nvSpPr>
        <p:spPr bwMode="auto">
          <a:xfrm>
            <a:off x="468313" y="8397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收缩喷管的工作状态</a:t>
            </a:r>
            <a:endParaRPr lang="zh-CN" altLang="en-US" sz="2800" dirty="0">
              <a:latin typeface="华文新魏" pitchFamily="2" charset="-122"/>
              <a:ea typeface="华文新魏" pitchFamily="2" charset="-122"/>
            </a:endParaRPr>
          </a:p>
        </p:txBody>
      </p:sp>
      <p:sp>
        <p:nvSpPr>
          <p:cNvPr id="27652" name="矩形 16">
            <a:extLst>
              <a:ext uri="{FF2B5EF4-FFF2-40B4-BE49-F238E27FC236}">
                <a16:creationId xmlns:a16="http://schemas.microsoft.com/office/drawing/2014/main" id="{0FC90824-FF77-4B98-A5E3-7282BD4E27D2}"/>
              </a:ext>
            </a:extLst>
          </p:cNvPr>
          <p:cNvSpPr>
            <a:spLocks noChangeArrowheads="1"/>
          </p:cNvSpPr>
          <p:nvPr/>
        </p:nvSpPr>
        <p:spPr bwMode="auto">
          <a:xfrm>
            <a:off x="354013" y="2951163"/>
            <a:ext cx="15954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亚临界流态</a:t>
            </a:r>
          </a:p>
        </p:txBody>
      </p:sp>
      <p:sp>
        <p:nvSpPr>
          <p:cNvPr id="27653" name="矩形 19">
            <a:extLst>
              <a:ext uri="{FF2B5EF4-FFF2-40B4-BE49-F238E27FC236}">
                <a16:creationId xmlns:a16="http://schemas.microsoft.com/office/drawing/2014/main" id="{1D6FB00C-BB5E-4041-A2EF-702C39AB25BA}"/>
              </a:ext>
            </a:extLst>
          </p:cNvPr>
          <p:cNvSpPr>
            <a:spLocks noChangeArrowheads="1"/>
          </p:cNvSpPr>
          <p:nvPr/>
        </p:nvSpPr>
        <p:spPr bwMode="auto">
          <a:xfrm>
            <a:off x="2481263" y="2105025"/>
            <a:ext cx="749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特点</a:t>
            </a:r>
          </a:p>
        </p:txBody>
      </p:sp>
      <p:sp>
        <p:nvSpPr>
          <p:cNvPr id="27654" name="矩形 20">
            <a:extLst>
              <a:ext uri="{FF2B5EF4-FFF2-40B4-BE49-F238E27FC236}">
                <a16:creationId xmlns:a16="http://schemas.microsoft.com/office/drawing/2014/main" id="{3D8ECF3E-9654-45AA-8992-8ECE727790F7}"/>
              </a:ext>
            </a:extLst>
          </p:cNvPr>
          <p:cNvSpPr>
            <a:spLocks noChangeArrowheads="1"/>
          </p:cNvSpPr>
          <p:nvPr/>
        </p:nvSpPr>
        <p:spPr bwMode="auto">
          <a:xfrm>
            <a:off x="3921125" y="2105025"/>
            <a:ext cx="749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判别</a:t>
            </a:r>
          </a:p>
        </p:txBody>
      </p:sp>
      <p:cxnSp>
        <p:nvCxnSpPr>
          <p:cNvPr id="27655" name="直接连接符 25">
            <a:extLst>
              <a:ext uri="{FF2B5EF4-FFF2-40B4-BE49-F238E27FC236}">
                <a16:creationId xmlns:a16="http://schemas.microsoft.com/office/drawing/2014/main" id="{A1C3FB8E-F840-42A7-9088-348A4A6F9ED0}"/>
              </a:ext>
            </a:extLst>
          </p:cNvPr>
          <p:cNvCxnSpPr>
            <a:cxnSpLocks noChangeShapeType="1"/>
          </p:cNvCxnSpPr>
          <p:nvPr/>
        </p:nvCxnSpPr>
        <p:spPr bwMode="auto">
          <a:xfrm>
            <a:off x="2157413" y="2062163"/>
            <a:ext cx="0" cy="3959225"/>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27656" name="直接连接符 26">
            <a:extLst>
              <a:ext uri="{FF2B5EF4-FFF2-40B4-BE49-F238E27FC236}">
                <a16:creationId xmlns:a16="http://schemas.microsoft.com/office/drawing/2014/main" id="{D269117A-8EB3-4273-9936-BACF2F86AF8A}"/>
              </a:ext>
            </a:extLst>
          </p:cNvPr>
          <p:cNvCxnSpPr>
            <a:cxnSpLocks noChangeShapeType="1"/>
          </p:cNvCxnSpPr>
          <p:nvPr/>
        </p:nvCxnSpPr>
        <p:spPr bwMode="auto">
          <a:xfrm>
            <a:off x="604838" y="2601913"/>
            <a:ext cx="446405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27657" name="直接连接符 27">
            <a:extLst>
              <a:ext uri="{FF2B5EF4-FFF2-40B4-BE49-F238E27FC236}">
                <a16:creationId xmlns:a16="http://schemas.microsoft.com/office/drawing/2014/main" id="{9FE15B11-3F52-49F7-9BE2-9C600E7CF417}"/>
              </a:ext>
            </a:extLst>
          </p:cNvPr>
          <p:cNvCxnSpPr>
            <a:cxnSpLocks noChangeShapeType="1"/>
          </p:cNvCxnSpPr>
          <p:nvPr/>
        </p:nvCxnSpPr>
        <p:spPr bwMode="auto">
          <a:xfrm>
            <a:off x="3560763" y="2062163"/>
            <a:ext cx="0" cy="3959225"/>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3" name="直接连接符 32">
            <a:extLst>
              <a:ext uri="{FF2B5EF4-FFF2-40B4-BE49-F238E27FC236}">
                <a16:creationId xmlns:a16="http://schemas.microsoft.com/office/drawing/2014/main" id="{361364D0-D54C-44F1-AEB9-0A44FAA1E2E8}"/>
              </a:ext>
            </a:extLst>
          </p:cNvPr>
          <p:cNvCxnSpPr>
            <a:cxnSpLocks noChangeShapeType="1"/>
          </p:cNvCxnSpPr>
          <p:nvPr/>
        </p:nvCxnSpPr>
        <p:spPr bwMode="auto">
          <a:xfrm>
            <a:off x="573088" y="3867150"/>
            <a:ext cx="446405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27659" name="Rectangle 9">
            <a:extLst>
              <a:ext uri="{FF2B5EF4-FFF2-40B4-BE49-F238E27FC236}">
                <a16:creationId xmlns:a16="http://schemas.microsoft.com/office/drawing/2014/main" id="{CDF19036-2DC1-4E6F-8FA9-53FB9A71AB1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7660" name="Object 3">
            <a:extLst>
              <a:ext uri="{FF2B5EF4-FFF2-40B4-BE49-F238E27FC236}">
                <a16:creationId xmlns:a16="http://schemas.microsoft.com/office/drawing/2014/main" id="{5ADF193F-6844-4586-ABC6-4193EE655516}"/>
              </a:ext>
            </a:extLst>
          </p:cNvPr>
          <p:cNvGraphicFramePr>
            <a:graphicFrameLocks noChangeAspect="1"/>
          </p:cNvGraphicFramePr>
          <p:nvPr/>
        </p:nvGraphicFramePr>
        <p:xfrm>
          <a:off x="3683000" y="2927350"/>
          <a:ext cx="1371600" cy="514350"/>
        </p:xfrm>
        <a:graphic>
          <a:graphicData uri="http://schemas.openxmlformats.org/presentationml/2006/ole">
            <mc:AlternateContent xmlns:mc="http://schemas.openxmlformats.org/markup-compatibility/2006">
              <mc:Choice xmlns:v="urn:schemas-microsoft-com:vml" Requires="v">
                <p:oleObj spid="_x0000_s27773" name="Equation" r:id="rId3" imgW="774364" imgH="228501" progId="Equation.DSMT4">
                  <p:embed/>
                </p:oleObj>
              </mc:Choice>
              <mc:Fallback>
                <p:oleObj name="Equation" r:id="rId3" imgW="774364" imgH="228501"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0" y="2927350"/>
                        <a:ext cx="1371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1" name="Rectangle 13">
            <a:extLst>
              <a:ext uri="{FF2B5EF4-FFF2-40B4-BE49-F238E27FC236}">
                <a16:creationId xmlns:a16="http://schemas.microsoft.com/office/drawing/2014/main" id="{57A56148-F38D-4CAB-B3A1-51FF102014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7662" name="Object 4">
            <a:extLst>
              <a:ext uri="{FF2B5EF4-FFF2-40B4-BE49-F238E27FC236}">
                <a16:creationId xmlns:a16="http://schemas.microsoft.com/office/drawing/2014/main" id="{2B47D542-34E8-486D-8C99-29CB8689A057}"/>
              </a:ext>
            </a:extLst>
          </p:cNvPr>
          <p:cNvGraphicFramePr>
            <a:graphicFrameLocks noChangeAspect="1"/>
          </p:cNvGraphicFramePr>
          <p:nvPr/>
        </p:nvGraphicFramePr>
        <p:xfrm>
          <a:off x="2344738" y="2713038"/>
          <a:ext cx="1066800" cy="963612"/>
        </p:xfrm>
        <a:graphic>
          <a:graphicData uri="http://schemas.openxmlformats.org/presentationml/2006/ole">
            <mc:AlternateContent xmlns:mc="http://schemas.openxmlformats.org/markup-compatibility/2006">
              <mc:Choice xmlns:v="urn:schemas-microsoft-com:vml" Requires="v">
                <p:oleObj spid="_x0000_s27774" name="Equation" r:id="rId5" imgW="508000" imgH="457200" progId="Equation.DSMT4">
                  <p:embed/>
                </p:oleObj>
              </mc:Choice>
              <mc:Fallback>
                <p:oleObj name="Equation" r:id="rId5" imgW="508000" imgH="4572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4738" y="2713038"/>
                        <a:ext cx="1066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3" name="TextBox 29">
            <a:extLst>
              <a:ext uri="{FF2B5EF4-FFF2-40B4-BE49-F238E27FC236}">
                <a16:creationId xmlns:a16="http://schemas.microsoft.com/office/drawing/2014/main" id="{9BFC4F0C-73FB-4271-84B1-AA7B79F96709}"/>
              </a:ext>
            </a:extLst>
          </p:cNvPr>
          <p:cNvSpPr txBox="1">
            <a:spLocks noChangeArrowheads="1"/>
          </p:cNvSpPr>
          <p:nvPr/>
        </p:nvSpPr>
        <p:spPr bwMode="auto">
          <a:xfrm>
            <a:off x="774700" y="1395413"/>
            <a:ext cx="7402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ct val="0"/>
              </a:spcBef>
              <a:buClr>
                <a:srgbClr val="C00000"/>
              </a:buClr>
              <a:buSzPct val="80000"/>
              <a:buFontTx/>
              <a:buNone/>
            </a:pPr>
            <a:r>
              <a:rPr kumimoji="1" lang="en-US" altLang="zh-CN"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气流在喷管内的膨胀加速程度取决于总压和背压。</a:t>
            </a:r>
          </a:p>
        </p:txBody>
      </p:sp>
      <p:graphicFrame>
        <p:nvGraphicFramePr>
          <p:cNvPr id="225285" name="Object 5">
            <a:extLst>
              <a:ext uri="{FF2B5EF4-FFF2-40B4-BE49-F238E27FC236}">
                <a16:creationId xmlns:a16="http://schemas.microsoft.com/office/drawing/2014/main" id="{54FF2438-FC2E-48B1-8ED2-1475A9C3D523}"/>
              </a:ext>
            </a:extLst>
          </p:cNvPr>
          <p:cNvGraphicFramePr>
            <a:graphicFrameLocks noChangeAspect="1"/>
          </p:cNvGraphicFramePr>
          <p:nvPr/>
        </p:nvGraphicFramePr>
        <p:xfrm>
          <a:off x="3625850" y="4149725"/>
          <a:ext cx="1392238" cy="541338"/>
        </p:xfrm>
        <a:graphic>
          <a:graphicData uri="http://schemas.openxmlformats.org/presentationml/2006/ole">
            <mc:AlternateContent xmlns:mc="http://schemas.openxmlformats.org/markup-compatibility/2006">
              <mc:Choice xmlns:v="urn:schemas-microsoft-com:vml" Requires="v">
                <p:oleObj spid="_x0000_s27775" name="Equation" r:id="rId7" imgW="774364" imgH="228501" progId="Equation.DSMT4">
                  <p:embed/>
                </p:oleObj>
              </mc:Choice>
              <mc:Fallback>
                <p:oleObj name="Equation" r:id="rId7" imgW="774364" imgH="228501"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5850" y="4149725"/>
                        <a:ext cx="13922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286" name="Object 6">
            <a:extLst>
              <a:ext uri="{FF2B5EF4-FFF2-40B4-BE49-F238E27FC236}">
                <a16:creationId xmlns:a16="http://schemas.microsoft.com/office/drawing/2014/main" id="{D1D1D8F7-47B9-4638-97ED-218B07D2A4D9}"/>
              </a:ext>
            </a:extLst>
          </p:cNvPr>
          <p:cNvGraphicFramePr>
            <a:graphicFrameLocks noChangeAspect="1"/>
          </p:cNvGraphicFramePr>
          <p:nvPr/>
        </p:nvGraphicFramePr>
        <p:xfrm>
          <a:off x="2317750" y="4011613"/>
          <a:ext cx="1060450" cy="957262"/>
        </p:xfrm>
        <a:graphic>
          <a:graphicData uri="http://schemas.openxmlformats.org/presentationml/2006/ole">
            <mc:AlternateContent xmlns:mc="http://schemas.openxmlformats.org/markup-compatibility/2006">
              <mc:Choice xmlns:v="urn:schemas-microsoft-com:vml" Requires="v">
                <p:oleObj spid="_x0000_s27776" name="Equation" r:id="rId9" imgW="508000" imgH="457200" progId="Equation.DSMT4">
                  <p:embed/>
                </p:oleObj>
              </mc:Choice>
              <mc:Fallback>
                <p:oleObj name="Equation" r:id="rId9" imgW="508000" imgH="4572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7750" y="4011613"/>
                        <a:ext cx="106045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矩形 21">
            <a:extLst>
              <a:ext uri="{FF2B5EF4-FFF2-40B4-BE49-F238E27FC236}">
                <a16:creationId xmlns:a16="http://schemas.microsoft.com/office/drawing/2014/main" id="{A79CF644-50EF-4D3E-95B7-A6684E9D6B2B}"/>
              </a:ext>
            </a:extLst>
          </p:cNvPr>
          <p:cNvSpPr>
            <a:spLocks noChangeArrowheads="1"/>
          </p:cNvSpPr>
          <p:nvPr/>
        </p:nvSpPr>
        <p:spPr bwMode="auto">
          <a:xfrm>
            <a:off x="506413" y="4221163"/>
            <a:ext cx="13128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临界流态</a:t>
            </a:r>
          </a:p>
        </p:txBody>
      </p:sp>
      <p:sp>
        <p:nvSpPr>
          <p:cNvPr id="27667" name="灯片编号占位符 15">
            <a:extLst>
              <a:ext uri="{FF2B5EF4-FFF2-40B4-BE49-F238E27FC236}">
                <a16:creationId xmlns:a16="http://schemas.microsoft.com/office/drawing/2014/main" id="{BE0C882C-7762-406C-98C0-869C0AA5AD50}"/>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DE17990A-929D-4B0E-A5A3-DD7410D4C096}" type="slidenum">
              <a:rPr lang="en-US" altLang="zh-CN" sz="2800"/>
              <a:pPr algn="r">
                <a:spcBef>
                  <a:spcPct val="0"/>
                </a:spcBef>
                <a:buClrTx/>
                <a:buSzTx/>
                <a:buFontTx/>
                <a:buNone/>
              </a:pPr>
              <a:t>24</a:t>
            </a:fld>
            <a:endParaRPr lang="en-US" altLang="zh-CN" sz="2800"/>
          </a:p>
        </p:txBody>
      </p:sp>
      <p:pic>
        <p:nvPicPr>
          <p:cNvPr id="27668" name="Picture 21">
            <a:extLst>
              <a:ext uri="{FF2B5EF4-FFF2-40B4-BE49-F238E27FC236}">
                <a16:creationId xmlns:a16="http://schemas.microsoft.com/office/drawing/2014/main" id="{618E905E-B963-4D5C-9EA4-DDDE729432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48300" y="2492375"/>
            <a:ext cx="346075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285"/>
                                        </p:tgtEl>
                                        <p:attrNameLst>
                                          <p:attrName>style.visibility</p:attrName>
                                        </p:attrNameLst>
                                      </p:cBhvr>
                                      <p:to>
                                        <p:strVal val="visible"/>
                                      </p:to>
                                    </p:set>
                                    <p:animEffect transition="in" filter="blinds(horizontal)">
                                      <p:cBhvr>
                                        <p:cTn id="12" dur="500"/>
                                        <p:tgtEl>
                                          <p:spTgt spid="2252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5286"/>
                                        </p:tgtEl>
                                        <p:attrNameLst>
                                          <p:attrName>style.visibility</p:attrName>
                                        </p:attrNameLst>
                                      </p:cBhvr>
                                      <p:to>
                                        <p:strVal val="visible"/>
                                      </p:to>
                                    </p:set>
                                    <p:animEffect transition="in" filter="blinds(horizontal)">
                                      <p:cBhvr>
                                        <p:cTn id="17" dur="500"/>
                                        <p:tgtEl>
                                          <p:spTgt spid="225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17A3829C-0443-4849-AF15-6DD796A2B736}"/>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28675" name="Rectangle 9">
            <a:extLst>
              <a:ext uri="{FF2B5EF4-FFF2-40B4-BE49-F238E27FC236}">
                <a16:creationId xmlns:a16="http://schemas.microsoft.com/office/drawing/2014/main" id="{54C98CE6-A329-4A47-A1CA-48EAC1C56E4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8676" name="Rectangle 13">
            <a:extLst>
              <a:ext uri="{FF2B5EF4-FFF2-40B4-BE49-F238E27FC236}">
                <a16:creationId xmlns:a16="http://schemas.microsoft.com/office/drawing/2014/main" id="{4E5776CC-B975-4B5F-84A8-E71D90DF408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46">
            <a:extLst>
              <a:ext uri="{FF2B5EF4-FFF2-40B4-BE49-F238E27FC236}">
                <a16:creationId xmlns:a16="http://schemas.microsoft.com/office/drawing/2014/main" id="{074097FF-F24B-41C8-B0EC-C342BE09D91D}"/>
              </a:ext>
            </a:extLst>
          </p:cNvPr>
          <p:cNvGrpSpPr>
            <a:grpSpLocks/>
          </p:cNvGrpSpPr>
          <p:nvPr/>
        </p:nvGrpSpPr>
        <p:grpSpPr bwMode="auto">
          <a:xfrm>
            <a:off x="1727200" y="2025650"/>
            <a:ext cx="5508625" cy="1619250"/>
            <a:chOff x="1727684" y="1952625"/>
            <a:chExt cx="5508117" cy="1620391"/>
          </a:xfrm>
        </p:grpSpPr>
        <p:sp>
          <p:nvSpPr>
            <p:cNvPr id="28696" name="任意多边形 34">
              <a:extLst>
                <a:ext uri="{FF2B5EF4-FFF2-40B4-BE49-F238E27FC236}">
                  <a16:creationId xmlns:a16="http://schemas.microsoft.com/office/drawing/2014/main" id="{DE795782-2706-401E-A728-4E8A6259D102}"/>
                </a:ext>
              </a:extLst>
            </p:cNvPr>
            <p:cNvSpPr>
              <a:spLocks/>
            </p:cNvSpPr>
            <p:nvPr/>
          </p:nvSpPr>
          <p:spPr bwMode="auto">
            <a:xfrm>
              <a:off x="1763688" y="1952625"/>
              <a:ext cx="5472113" cy="466725"/>
            </a:xfrm>
            <a:custGeom>
              <a:avLst/>
              <a:gdLst>
                <a:gd name="T0" fmla="*/ 0 w 5472113"/>
                <a:gd name="T1" fmla="*/ 0 h 466725"/>
                <a:gd name="T2" fmla="*/ 561975 w 5472113"/>
                <a:gd name="T3" fmla="*/ 19050 h 466725"/>
                <a:gd name="T4" fmla="*/ 995363 w 5472113"/>
                <a:gd name="T5" fmla="*/ 85725 h 466725"/>
                <a:gd name="T6" fmla="*/ 1876425 w 5472113"/>
                <a:gd name="T7" fmla="*/ 300038 h 466725"/>
                <a:gd name="T8" fmla="*/ 2333625 w 5472113"/>
                <a:gd name="T9" fmla="*/ 400050 h 466725"/>
                <a:gd name="T10" fmla="*/ 2643189 w 5472113"/>
                <a:gd name="T11" fmla="*/ 438150 h 466725"/>
                <a:gd name="T12" fmla="*/ 2914650 w 5472113"/>
                <a:gd name="T13" fmla="*/ 447675 h 466725"/>
                <a:gd name="T14" fmla="*/ 3533774 w 5472113"/>
                <a:gd name="T15" fmla="*/ 466725 h 466725"/>
                <a:gd name="T16" fmla="*/ 5472113 w 5472113"/>
                <a:gd name="T17" fmla="*/ 461963 h 4667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72113"/>
                <a:gd name="T28" fmla="*/ 0 h 466725"/>
                <a:gd name="T29" fmla="*/ 5472113 w 5472113"/>
                <a:gd name="T30" fmla="*/ 466725 h 4667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72113" h="466725">
                  <a:moveTo>
                    <a:pt x="0" y="0"/>
                  </a:moveTo>
                  <a:cubicBezTo>
                    <a:pt x="198040" y="2381"/>
                    <a:pt x="396081" y="4763"/>
                    <a:pt x="561975" y="19050"/>
                  </a:cubicBezTo>
                  <a:cubicBezTo>
                    <a:pt x="727869" y="33338"/>
                    <a:pt x="776288" y="38894"/>
                    <a:pt x="995363" y="85725"/>
                  </a:cubicBezTo>
                  <a:cubicBezTo>
                    <a:pt x="1214438" y="132556"/>
                    <a:pt x="1653381" y="247650"/>
                    <a:pt x="1876425" y="300038"/>
                  </a:cubicBezTo>
                  <a:cubicBezTo>
                    <a:pt x="2099469" y="352426"/>
                    <a:pt x="2205831" y="377031"/>
                    <a:pt x="2333625" y="400050"/>
                  </a:cubicBezTo>
                  <a:cubicBezTo>
                    <a:pt x="2461419" y="423069"/>
                    <a:pt x="2546351" y="430213"/>
                    <a:pt x="2643188" y="438150"/>
                  </a:cubicBezTo>
                  <a:cubicBezTo>
                    <a:pt x="2740026" y="446088"/>
                    <a:pt x="2914650" y="447675"/>
                    <a:pt x="2914650" y="447675"/>
                  </a:cubicBezTo>
                  <a:lnTo>
                    <a:pt x="3533775" y="466725"/>
                  </a:lnTo>
                  <a:lnTo>
                    <a:pt x="5472113" y="461963"/>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97" name="任意多边形 35">
              <a:extLst>
                <a:ext uri="{FF2B5EF4-FFF2-40B4-BE49-F238E27FC236}">
                  <a16:creationId xmlns:a16="http://schemas.microsoft.com/office/drawing/2014/main" id="{9C2A6560-06F2-4F0B-A306-B484A0EB8F2F}"/>
                </a:ext>
              </a:extLst>
            </p:cNvPr>
            <p:cNvSpPr>
              <a:spLocks/>
            </p:cNvSpPr>
            <p:nvPr/>
          </p:nvSpPr>
          <p:spPr bwMode="auto">
            <a:xfrm>
              <a:off x="1727684" y="2219325"/>
              <a:ext cx="5500687" cy="309563"/>
            </a:xfrm>
            <a:custGeom>
              <a:avLst/>
              <a:gdLst>
                <a:gd name="T0" fmla="*/ 0 w 5500687"/>
                <a:gd name="T1" fmla="*/ 0 h 309563"/>
                <a:gd name="T2" fmla="*/ 609600 w 5500687"/>
                <a:gd name="T3" fmla="*/ 19050 h 309563"/>
                <a:gd name="T4" fmla="*/ 1023937 w 5500687"/>
                <a:gd name="T5" fmla="*/ 66675 h 309563"/>
                <a:gd name="T6" fmla="*/ 1700218 w 5500687"/>
                <a:gd name="T7" fmla="*/ 166688 h 309563"/>
                <a:gd name="T8" fmla="*/ 2166937 w 5500687"/>
                <a:gd name="T9" fmla="*/ 242888 h 309563"/>
                <a:gd name="T10" fmla="*/ 2800362 w 5500687"/>
                <a:gd name="T11" fmla="*/ 295275 h 309563"/>
                <a:gd name="T12" fmla="*/ 5500687 w 5500687"/>
                <a:gd name="T13" fmla="*/ 309563 h 309563"/>
                <a:gd name="T14" fmla="*/ 0 60000 65536"/>
                <a:gd name="T15" fmla="*/ 0 60000 65536"/>
                <a:gd name="T16" fmla="*/ 0 60000 65536"/>
                <a:gd name="T17" fmla="*/ 0 60000 65536"/>
                <a:gd name="T18" fmla="*/ 0 60000 65536"/>
                <a:gd name="T19" fmla="*/ 0 60000 65536"/>
                <a:gd name="T20" fmla="*/ 0 60000 65536"/>
                <a:gd name="T21" fmla="*/ 0 w 5500687"/>
                <a:gd name="T22" fmla="*/ 0 h 309563"/>
                <a:gd name="T23" fmla="*/ 5500687 w 5500687"/>
                <a:gd name="T24" fmla="*/ 309563 h 3095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00687" h="309563">
                  <a:moveTo>
                    <a:pt x="0" y="0"/>
                  </a:moveTo>
                  <a:cubicBezTo>
                    <a:pt x="219472" y="3969"/>
                    <a:pt x="438944" y="7938"/>
                    <a:pt x="609600" y="19050"/>
                  </a:cubicBezTo>
                  <a:cubicBezTo>
                    <a:pt x="780256" y="30163"/>
                    <a:pt x="842168" y="42069"/>
                    <a:pt x="1023937" y="66675"/>
                  </a:cubicBezTo>
                  <a:cubicBezTo>
                    <a:pt x="1205706" y="91281"/>
                    <a:pt x="1700212" y="166688"/>
                    <a:pt x="1700212" y="166688"/>
                  </a:cubicBezTo>
                  <a:cubicBezTo>
                    <a:pt x="1890712" y="196057"/>
                    <a:pt x="1983581" y="221457"/>
                    <a:pt x="2166937" y="242888"/>
                  </a:cubicBezTo>
                  <a:cubicBezTo>
                    <a:pt x="2350293" y="264319"/>
                    <a:pt x="2244725" y="284163"/>
                    <a:pt x="2800350" y="295275"/>
                  </a:cubicBezTo>
                  <a:cubicBezTo>
                    <a:pt x="3355975" y="306387"/>
                    <a:pt x="4428331" y="307975"/>
                    <a:pt x="5500687" y="309563"/>
                  </a:cubicBez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98" name="任意多边形 37">
              <a:extLst>
                <a:ext uri="{FF2B5EF4-FFF2-40B4-BE49-F238E27FC236}">
                  <a16:creationId xmlns:a16="http://schemas.microsoft.com/office/drawing/2014/main" id="{48535986-799F-453B-9AAB-BACE387E7E6D}"/>
                </a:ext>
              </a:extLst>
            </p:cNvPr>
            <p:cNvSpPr>
              <a:spLocks/>
            </p:cNvSpPr>
            <p:nvPr/>
          </p:nvSpPr>
          <p:spPr bwMode="auto">
            <a:xfrm>
              <a:off x="1728292" y="2486025"/>
              <a:ext cx="5472000" cy="166688"/>
            </a:xfrm>
            <a:custGeom>
              <a:avLst/>
              <a:gdLst>
                <a:gd name="T0" fmla="*/ 0 w 5548313"/>
                <a:gd name="T1" fmla="*/ 0 h 166688"/>
                <a:gd name="T2" fmla="*/ 383672 w 5548313"/>
                <a:gd name="T3" fmla="*/ 9525 h 166688"/>
                <a:gd name="T4" fmla="*/ 1061491 w 5548313"/>
                <a:gd name="T5" fmla="*/ 47625 h 166688"/>
                <a:gd name="T6" fmla="*/ 1530420 w 5548313"/>
                <a:gd name="T7" fmla="*/ 80963 h 166688"/>
                <a:gd name="T8" fmla="*/ 1948194 w 5548313"/>
                <a:gd name="T9" fmla="*/ 119063 h 166688"/>
                <a:gd name="T10" fmla="*/ 2331867 w 5548313"/>
                <a:gd name="T11" fmla="*/ 147638 h 166688"/>
                <a:gd name="T12" fmla="*/ 4966404 w 5548313"/>
                <a:gd name="T13" fmla="*/ 166688 h 166688"/>
                <a:gd name="T14" fmla="*/ 0 60000 65536"/>
                <a:gd name="T15" fmla="*/ 0 60000 65536"/>
                <a:gd name="T16" fmla="*/ 0 60000 65536"/>
                <a:gd name="T17" fmla="*/ 0 60000 65536"/>
                <a:gd name="T18" fmla="*/ 0 60000 65536"/>
                <a:gd name="T19" fmla="*/ 0 60000 65536"/>
                <a:gd name="T20" fmla="*/ 0 60000 65536"/>
                <a:gd name="T21" fmla="*/ 0 w 5548313"/>
                <a:gd name="T22" fmla="*/ 0 h 166688"/>
                <a:gd name="T23" fmla="*/ 5548313 w 5548313"/>
                <a:gd name="T24" fmla="*/ 166688 h 166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48313" h="166688">
                  <a:moveTo>
                    <a:pt x="0" y="0"/>
                  </a:moveTo>
                  <a:cubicBezTo>
                    <a:pt x="115490" y="794"/>
                    <a:pt x="230981" y="1588"/>
                    <a:pt x="428625" y="9525"/>
                  </a:cubicBezTo>
                  <a:cubicBezTo>
                    <a:pt x="626269" y="17462"/>
                    <a:pt x="1185863" y="47625"/>
                    <a:pt x="1185863" y="47625"/>
                  </a:cubicBezTo>
                  <a:lnTo>
                    <a:pt x="1709738" y="80963"/>
                  </a:lnTo>
                  <a:lnTo>
                    <a:pt x="2176463" y="119063"/>
                  </a:lnTo>
                  <a:lnTo>
                    <a:pt x="2605088" y="147638"/>
                  </a:lnTo>
                  <a:lnTo>
                    <a:pt x="5548313" y="166688"/>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99" name="任意多边形 38">
              <a:extLst>
                <a:ext uri="{FF2B5EF4-FFF2-40B4-BE49-F238E27FC236}">
                  <a16:creationId xmlns:a16="http://schemas.microsoft.com/office/drawing/2014/main" id="{A14CF05B-2F2C-4C61-A8BD-55025248F057}"/>
                </a:ext>
              </a:extLst>
            </p:cNvPr>
            <p:cNvSpPr>
              <a:spLocks/>
            </p:cNvSpPr>
            <p:nvPr/>
          </p:nvSpPr>
          <p:spPr bwMode="auto">
            <a:xfrm>
              <a:off x="1727684" y="2757488"/>
              <a:ext cx="5436000" cy="0"/>
            </a:xfrm>
            <a:custGeom>
              <a:avLst/>
              <a:gdLst>
                <a:gd name="T0" fmla="*/ 0 w 5553075"/>
                <a:gd name="T1" fmla="*/ 4682759 w 5553075"/>
                <a:gd name="T2" fmla="*/ 0 60000 65536"/>
                <a:gd name="T3" fmla="*/ 0 60000 65536"/>
                <a:gd name="T4" fmla="*/ 0 w 5553075"/>
                <a:gd name="T5" fmla="*/ 5553075 w 5553075"/>
              </a:gdLst>
              <a:ahLst/>
              <a:cxnLst>
                <a:cxn ang="T2">
                  <a:pos x="T0" y="0"/>
                </a:cxn>
                <a:cxn ang="T3">
                  <a:pos x="T1" y="0"/>
                </a:cxn>
              </a:cxnLst>
              <a:rect l="T4" t="0" r="T5" b="0"/>
              <a:pathLst>
                <a:path w="5553075">
                  <a:moveTo>
                    <a:pt x="0" y="0"/>
                  </a:moveTo>
                  <a:lnTo>
                    <a:pt x="5553075" y="0"/>
                  </a:lnTo>
                </a:path>
              </a:pathLst>
            </a:custGeom>
            <a:solidFill>
              <a:schemeClr val="accent1"/>
            </a:solidFill>
            <a:ln w="19050" cap="flat" cmpd="sng" algn="ctr">
              <a:solidFill>
                <a:srgbClr val="C00000"/>
              </a:solidFill>
              <a:prstDash val="lgDash"/>
              <a:round/>
              <a:headEnd type="none" w="med" len="med"/>
              <a:tailEnd type="none" w="med" len="med"/>
            </a:ln>
          </p:spPr>
          <p:txBody>
            <a:bodyPr/>
            <a:lstStyle/>
            <a:p>
              <a:endParaRPr lang="zh-CN" altLang="en-US"/>
            </a:p>
          </p:txBody>
        </p:sp>
        <p:sp>
          <p:nvSpPr>
            <p:cNvPr id="28700" name="任意多边形 42">
              <a:extLst>
                <a:ext uri="{FF2B5EF4-FFF2-40B4-BE49-F238E27FC236}">
                  <a16:creationId xmlns:a16="http://schemas.microsoft.com/office/drawing/2014/main" id="{C5540BFC-7D27-4D36-A565-94DA931D6DB4}"/>
                </a:ext>
              </a:extLst>
            </p:cNvPr>
            <p:cNvSpPr>
              <a:spLocks/>
            </p:cNvSpPr>
            <p:nvPr/>
          </p:nvSpPr>
          <p:spPr bwMode="auto">
            <a:xfrm flipV="1">
              <a:off x="1728288" y="2852936"/>
              <a:ext cx="5436000" cy="165600"/>
            </a:xfrm>
            <a:custGeom>
              <a:avLst/>
              <a:gdLst>
                <a:gd name="T0" fmla="*/ 0 w 5548313"/>
                <a:gd name="T1" fmla="*/ 0 h 166688"/>
                <a:gd name="T2" fmla="*/ 363937 w 5548313"/>
                <a:gd name="T3" fmla="*/ 9039 h 166688"/>
                <a:gd name="T4" fmla="*/ 1006893 w 5548313"/>
                <a:gd name="T5" fmla="*/ 45193 h 166688"/>
                <a:gd name="T6" fmla="*/ 1451702 w 5548313"/>
                <a:gd name="T7" fmla="*/ 76831 h 166688"/>
                <a:gd name="T8" fmla="*/ 1847988 w 5548313"/>
                <a:gd name="T9" fmla="*/ 112987 h 166688"/>
                <a:gd name="T10" fmla="*/ 2211926 w 5548313"/>
                <a:gd name="T11" fmla="*/ 140102 h 166688"/>
                <a:gd name="T12" fmla="*/ 4710952 w 5548313"/>
                <a:gd name="T13" fmla="*/ 158180 h 166688"/>
                <a:gd name="T14" fmla="*/ 0 60000 65536"/>
                <a:gd name="T15" fmla="*/ 0 60000 65536"/>
                <a:gd name="T16" fmla="*/ 0 60000 65536"/>
                <a:gd name="T17" fmla="*/ 0 60000 65536"/>
                <a:gd name="T18" fmla="*/ 0 60000 65536"/>
                <a:gd name="T19" fmla="*/ 0 60000 65536"/>
                <a:gd name="T20" fmla="*/ 0 60000 65536"/>
                <a:gd name="T21" fmla="*/ 0 w 5548313"/>
                <a:gd name="T22" fmla="*/ 0 h 166688"/>
                <a:gd name="T23" fmla="*/ 5548313 w 5548313"/>
                <a:gd name="T24" fmla="*/ 166688 h 166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48313" h="166688">
                  <a:moveTo>
                    <a:pt x="0" y="0"/>
                  </a:moveTo>
                  <a:cubicBezTo>
                    <a:pt x="115490" y="794"/>
                    <a:pt x="230981" y="1588"/>
                    <a:pt x="428625" y="9525"/>
                  </a:cubicBezTo>
                  <a:cubicBezTo>
                    <a:pt x="626269" y="17462"/>
                    <a:pt x="1185863" y="47625"/>
                    <a:pt x="1185863" y="47625"/>
                  </a:cubicBezTo>
                  <a:lnTo>
                    <a:pt x="1709738" y="80963"/>
                  </a:lnTo>
                  <a:lnTo>
                    <a:pt x="2176463" y="119063"/>
                  </a:lnTo>
                  <a:lnTo>
                    <a:pt x="2605088" y="147638"/>
                  </a:lnTo>
                  <a:lnTo>
                    <a:pt x="5548313" y="166688"/>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01" name="任意多边形 43">
              <a:extLst>
                <a:ext uri="{FF2B5EF4-FFF2-40B4-BE49-F238E27FC236}">
                  <a16:creationId xmlns:a16="http://schemas.microsoft.com/office/drawing/2014/main" id="{0231ABBE-EF17-4A21-97F0-8F91B07E895B}"/>
                </a:ext>
              </a:extLst>
            </p:cNvPr>
            <p:cNvSpPr>
              <a:spLocks/>
            </p:cNvSpPr>
            <p:nvPr/>
          </p:nvSpPr>
          <p:spPr bwMode="auto">
            <a:xfrm flipV="1">
              <a:off x="1727684" y="2975384"/>
              <a:ext cx="5500687" cy="309600"/>
            </a:xfrm>
            <a:custGeom>
              <a:avLst/>
              <a:gdLst>
                <a:gd name="T0" fmla="*/ 0 w 5500687"/>
                <a:gd name="T1" fmla="*/ 0 h 309563"/>
                <a:gd name="T2" fmla="*/ 609600 w 5500687"/>
                <a:gd name="T3" fmla="*/ 19066 h 309563"/>
                <a:gd name="T4" fmla="*/ 1023937 w 5500687"/>
                <a:gd name="T5" fmla="*/ 66739 h 309563"/>
                <a:gd name="T6" fmla="*/ 1700218 w 5500687"/>
                <a:gd name="T7" fmla="*/ 166848 h 309563"/>
                <a:gd name="T8" fmla="*/ 2166937 w 5500687"/>
                <a:gd name="T9" fmla="*/ 243120 h 309563"/>
                <a:gd name="T10" fmla="*/ 2800362 w 5500687"/>
                <a:gd name="T11" fmla="*/ 295555 h 309563"/>
                <a:gd name="T12" fmla="*/ 5500687 w 5500687"/>
                <a:gd name="T13" fmla="*/ 309859 h 309563"/>
                <a:gd name="T14" fmla="*/ 0 60000 65536"/>
                <a:gd name="T15" fmla="*/ 0 60000 65536"/>
                <a:gd name="T16" fmla="*/ 0 60000 65536"/>
                <a:gd name="T17" fmla="*/ 0 60000 65536"/>
                <a:gd name="T18" fmla="*/ 0 60000 65536"/>
                <a:gd name="T19" fmla="*/ 0 60000 65536"/>
                <a:gd name="T20" fmla="*/ 0 60000 65536"/>
                <a:gd name="T21" fmla="*/ 0 w 5500687"/>
                <a:gd name="T22" fmla="*/ 0 h 309563"/>
                <a:gd name="T23" fmla="*/ 5500687 w 5500687"/>
                <a:gd name="T24" fmla="*/ 309563 h 3095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00687" h="309563">
                  <a:moveTo>
                    <a:pt x="0" y="0"/>
                  </a:moveTo>
                  <a:cubicBezTo>
                    <a:pt x="219472" y="3969"/>
                    <a:pt x="438944" y="7938"/>
                    <a:pt x="609600" y="19050"/>
                  </a:cubicBezTo>
                  <a:cubicBezTo>
                    <a:pt x="780256" y="30163"/>
                    <a:pt x="842168" y="42069"/>
                    <a:pt x="1023937" y="66675"/>
                  </a:cubicBezTo>
                  <a:cubicBezTo>
                    <a:pt x="1205706" y="91281"/>
                    <a:pt x="1700212" y="166688"/>
                    <a:pt x="1700212" y="166688"/>
                  </a:cubicBezTo>
                  <a:cubicBezTo>
                    <a:pt x="1890712" y="196057"/>
                    <a:pt x="1983581" y="221457"/>
                    <a:pt x="2166937" y="242888"/>
                  </a:cubicBezTo>
                  <a:cubicBezTo>
                    <a:pt x="2350293" y="264319"/>
                    <a:pt x="2244725" y="284163"/>
                    <a:pt x="2800350" y="295275"/>
                  </a:cubicBezTo>
                  <a:cubicBezTo>
                    <a:pt x="3355975" y="306387"/>
                    <a:pt x="4428331" y="307975"/>
                    <a:pt x="5500687" y="309563"/>
                  </a:cubicBez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02" name="任意多边形 44">
              <a:extLst>
                <a:ext uri="{FF2B5EF4-FFF2-40B4-BE49-F238E27FC236}">
                  <a16:creationId xmlns:a16="http://schemas.microsoft.com/office/drawing/2014/main" id="{2EF1C2A6-FF34-4241-B68F-74E41B52BE7C}"/>
                </a:ext>
              </a:extLst>
            </p:cNvPr>
            <p:cNvSpPr>
              <a:spLocks/>
            </p:cNvSpPr>
            <p:nvPr/>
          </p:nvSpPr>
          <p:spPr bwMode="auto">
            <a:xfrm flipV="1">
              <a:off x="1763688" y="3105016"/>
              <a:ext cx="5472113" cy="468000"/>
            </a:xfrm>
            <a:custGeom>
              <a:avLst/>
              <a:gdLst>
                <a:gd name="T0" fmla="*/ 0 w 5472113"/>
                <a:gd name="T1" fmla="*/ 0 h 466725"/>
                <a:gd name="T2" fmla="*/ 561975 w 5472113"/>
                <a:gd name="T3" fmla="*/ 19470 h 466725"/>
                <a:gd name="T4" fmla="*/ 995363 w 5472113"/>
                <a:gd name="T5" fmla="*/ 87616 h 466725"/>
                <a:gd name="T6" fmla="*/ 1876425 w 5472113"/>
                <a:gd name="T7" fmla="*/ 306658 h 466725"/>
                <a:gd name="T8" fmla="*/ 2333625 w 5472113"/>
                <a:gd name="T9" fmla="*/ 408878 h 466725"/>
                <a:gd name="T10" fmla="*/ 2643189 w 5472113"/>
                <a:gd name="T11" fmla="*/ 447817 h 466725"/>
                <a:gd name="T12" fmla="*/ 2914650 w 5472113"/>
                <a:gd name="T13" fmla="*/ 457553 h 466725"/>
                <a:gd name="T14" fmla="*/ 3533774 w 5472113"/>
                <a:gd name="T15" fmla="*/ 477023 h 466725"/>
                <a:gd name="T16" fmla="*/ 5472113 w 5472113"/>
                <a:gd name="T17" fmla="*/ 472155 h 4667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72113"/>
                <a:gd name="T28" fmla="*/ 0 h 466725"/>
                <a:gd name="T29" fmla="*/ 5472113 w 5472113"/>
                <a:gd name="T30" fmla="*/ 466725 h 4667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72113" h="466725">
                  <a:moveTo>
                    <a:pt x="0" y="0"/>
                  </a:moveTo>
                  <a:cubicBezTo>
                    <a:pt x="198040" y="2381"/>
                    <a:pt x="396081" y="4763"/>
                    <a:pt x="561975" y="19050"/>
                  </a:cubicBezTo>
                  <a:cubicBezTo>
                    <a:pt x="727869" y="33338"/>
                    <a:pt x="776288" y="38894"/>
                    <a:pt x="995363" y="85725"/>
                  </a:cubicBezTo>
                  <a:cubicBezTo>
                    <a:pt x="1214438" y="132556"/>
                    <a:pt x="1653381" y="247650"/>
                    <a:pt x="1876425" y="300038"/>
                  </a:cubicBezTo>
                  <a:cubicBezTo>
                    <a:pt x="2099469" y="352426"/>
                    <a:pt x="2205831" y="377031"/>
                    <a:pt x="2333625" y="400050"/>
                  </a:cubicBezTo>
                  <a:cubicBezTo>
                    <a:pt x="2461419" y="423069"/>
                    <a:pt x="2546351" y="430213"/>
                    <a:pt x="2643188" y="438150"/>
                  </a:cubicBezTo>
                  <a:cubicBezTo>
                    <a:pt x="2740026" y="446088"/>
                    <a:pt x="2914650" y="447675"/>
                    <a:pt x="2914650" y="447675"/>
                  </a:cubicBezTo>
                  <a:lnTo>
                    <a:pt x="3533775" y="466725"/>
                  </a:lnTo>
                  <a:lnTo>
                    <a:pt x="5472113" y="461963"/>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 name="组合 28">
            <a:extLst>
              <a:ext uri="{FF2B5EF4-FFF2-40B4-BE49-F238E27FC236}">
                <a16:creationId xmlns:a16="http://schemas.microsoft.com/office/drawing/2014/main" id="{59495D22-E679-4A2B-84F0-6C2CB8496108}"/>
              </a:ext>
            </a:extLst>
          </p:cNvPr>
          <p:cNvGrpSpPr>
            <a:grpSpLocks/>
          </p:cNvGrpSpPr>
          <p:nvPr/>
        </p:nvGrpSpPr>
        <p:grpSpPr bwMode="auto">
          <a:xfrm>
            <a:off x="4787900" y="1484313"/>
            <a:ext cx="2700338" cy="2700337"/>
            <a:chOff x="4788024" y="1485084"/>
            <a:chExt cx="2700300" cy="2700000"/>
          </a:xfrm>
        </p:grpSpPr>
        <p:sp>
          <p:nvSpPr>
            <p:cNvPr id="28690" name="椭圆 54">
              <a:extLst>
                <a:ext uri="{FF2B5EF4-FFF2-40B4-BE49-F238E27FC236}">
                  <a16:creationId xmlns:a16="http://schemas.microsoft.com/office/drawing/2014/main" id="{9E66EC84-A53F-46AA-97F5-D8631C915DAD}"/>
                </a:ext>
              </a:extLst>
            </p:cNvPr>
            <p:cNvSpPr>
              <a:spLocks noChangeAspect="1"/>
            </p:cNvSpPr>
            <p:nvPr/>
          </p:nvSpPr>
          <p:spPr bwMode="auto">
            <a:xfrm>
              <a:off x="4807500" y="2564933"/>
              <a:ext cx="540000" cy="54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8691" name="椭圆 53">
              <a:extLst>
                <a:ext uri="{FF2B5EF4-FFF2-40B4-BE49-F238E27FC236}">
                  <a16:creationId xmlns:a16="http://schemas.microsoft.com/office/drawing/2014/main" id="{AD3336D9-D141-4BA6-BC06-BE5EF008D155}"/>
                </a:ext>
              </a:extLst>
            </p:cNvPr>
            <p:cNvSpPr>
              <a:spLocks noChangeAspect="1"/>
            </p:cNvSpPr>
            <p:nvPr/>
          </p:nvSpPr>
          <p:spPr bwMode="auto">
            <a:xfrm>
              <a:off x="5056890" y="2814323"/>
              <a:ext cx="36000" cy="36000"/>
            </a:xfrm>
            <a:prstGeom prst="ellipse">
              <a:avLst/>
            </a:prstGeom>
            <a:solidFill>
              <a:schemeClr val="tx1"/>
            </a:solidFill>
            <a:ln w="19050"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8692" name="椭圆 63">
              <a:extLst>
                <a:ext uri="{FF2B5EF4-FFF2-40B4-BE49-F238E27FC236}">
                  <a16:creationId xmlns:a16="http://schemas.microsoft.com/office/drawing/2014/main" id="{0AE19D2B-3EFC-4454-B8AE-EF8A7FC6CDDE}"/>
                </a:ext>
              </a:extLst>
            </p:cNvPr>
            <p:cNvSpPr>
              <a:spLocks noChangeAspect="1"/>
            </p:cNvSpPr>
            <p:nvPr/>
          </p:nvSpPr>
          <p:spPr bwMode="auto">
            <a:xfrm>
              <a:off x="4797612" y="2294933"/>
              <a:ext cx="1080000" cy="108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8693" name="椭圆 72">
              <a:extLst>
                <a:ext uri="{FF2B5EF4-FFF2-40B4-BE49-F238E27FC236}">
                  <a16:creationId xmlns:a16="http://schemas.microsoft.com/office/drawing/2014/main" id="{379F217C-1869-4CDD-B791-42F3CB5E8E0C}"/>
                </a:ext>
              </a:extLst>
            </p:cNvPr>
            <p:cNvSpPr>
              <a:spLocks noChangeAspect="1"/>
            </p:cNvSpPr>
            <p:nvPr/>
          </p:nvSpPr>
          <p:spPr bwMode="auto">
            <a:xfrm>
              <a:off x="4788024" y="2024933"/>
              <a:ext cx="1620000" cy="162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8694" name="椭圆 86">
              <a:extLst>
                <a:ext uri="{FF2B5EF4-FFF2-40B4-BE49-F238E27FC236}">
                  <a16:creationId xmlns:a16="http://schemas.microsoft.com/office/drawing/2014/main" id="{19665088-BD46-4F59-B8FD-FD983644DB1E}"/>
                </a:ext>
              </a:extLst>
            </p:cNvPr>
            <p:cNvSpPr>
              <a:spLocks noChangeAspect="1"/>
            </p:cNvSpPr>
            <p:nvPr/>
          </p:nvSpPr>
          <p:spPr bwMode="auto">
            <a:xfrm>
              <a:off x="4788264" y="1737112"/>
              <a:ext cx="2160000" cy="216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8695" name="椭圆 87">
              <a:extLst>
                <a:ext uri="{FF2B5EF4-FFF2-40B4-BE49-F238E27FC236}">
                  <a16:creationId xmlns:a16="http://schemas.microsoft.com/office/drawing/2014/main" id="{7AE83EC6-8C1F-49DF-A281-5FB47DB940D0}"/>
                </a:ext>
              </a:extLst>
            </p:cNvPr>
            <p:cNvSpPr>
              <a:spLocks noChangeAspect="1"/>
            </p:cNvSpPr>
            <p:nvPr/>
          </p:nvSpPr>
          <p:spPr bwMode="auto">
            <a:xfrm>
              <a:off x="4788324" y="1485084"/>
              <a:ext cx="2700000" cy="270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grpSp>
        <p:nvGrpSpPr>
          <p:cNvPr id="28679" name="组合 88">
            <a:extLst>
              <a:ext uri="{FF2B5EF4-FFF2-40B4-BE49-F238E27FC236}">
                <a16:creationId xmlns:a16="http://schemas.microsoft.com/office/drawing/2014/main" id="{BCF045C3-C2FB-493C-992F-71F092441184}"/>
              </a:ext>
            </a:extLst>
          </p:cNvPr>
          <p:cNvGrpSpPr>
            <a:grpSpLocks/>
          </p:cNvGrpSpPr>
          <p:nvPr/>
        </p:nvGrpSpPr>
        <p:grpSpPr bwMode="auto">
          <a:xfrm>
            <a:off x="1947863" y="1809750"/>
            <a:ext cx="2876550" cy="2022475"/>
            <a:chOff x="1947478" y="1736812"/>
            <a:chExt cx="2876550" cy="2023143"/>
          </a:xfrm>
        </p:grpSpPr>
        <p:sp>
          <p:nvSpPr>
            <p:cNvPr id="28688" name="任意多边形 31">
              <a:extLst>
                <a:ext uri="{FF2B5EF4-FFF2-40B4-BE49-F238E27FC236}">
                  <a16:creationId xmlns:a16="http://schemas.microsoft.com/office/drawing/2014/main" id="{B67187C2-6FA0-4331-A0B7-F73990A4B6A7}"/>
                </a:ext>
              </a:extLst>
            </p:cNvPr>
            <p:cNvSpPr>
              <a:spLocks/>
            </p:cNvSpPr>
            <p:nvPr/>
          </p:nvSpPr>
          <p:spPr bwMode="auto">
            <a:xfrm>
              <a:off x="1947478" y="1736812"/>
              <a:ext cx="2876550" cy="522000"/>
            </a:xfrm>
            <a:custGeom>
              <a:avLst/>
              <a:gdLst>
                <a:gd name="T0" fmla="*/ 0 w 2876550"/>
                <a:gd name="T1" fmla="*/ 0 h 521493"/>
                <a:gd name="T2" fmla="*/ 514350 w 2876550"/>
                <a:gd name="T3" fmla="*/ 38396 h 521493"/>
                <a:gd name="T4" fmla="*/ 1147762 w 2876550"/>
                <a:gd name="T5" fmla="*/ 172789 h 521493"/>
                <a:gd name="T6" fmla="*/ 1600200 w 2876550"/>
                <a:gd name="T7" fmla="*/ 292779 h 521493"/>
                <a:gd name="T8" fmla="*/ 2038350 w 2876550"/>
                <a:gd name="T9" fmla="*/ 407972 h 521493"/>
                <a:gd name="T10" fmla="*/ 2362200 w 2876550"/>
                <a:gd name="T11" fmla="*/ 479966 h 521493"/>
                <a:gd name="T12" fmla="*/ 2876550 w 2876550"/>
                <a:gd name="T13" fmla="*/ 513563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89" name="任意多边形 33">
              <a:extLst>
                <a:ext uri="{FF2B5EF4-FFF2-40B4-BE49-F238E27FC236}">
                  <a16:creationId xmlns:a16="http://schemas.microsoft.com/office/drawing/2014/main" id="{35341552-290C-4BFF-A6C9-1621D8217081}"/>
                </a:ext>
              </a:extLst>
            </p:cNvPr>
            <p:cNvSpPr>
              <a:spLocks/>
            </p:cNvSpPr>
            <p:nvPr/>
          </p:nvSpPr>
          <p:spPr bwMode="auto">
            <a:xfrm flipV="1">
              <a:off x="1947478" y="3237955"/>
              <a:ext cx="2876550" cy="522000"/>
            </a:xfrm>
            <a:custGeom>
              <a:avLst/>
              <a:gdLst>
                <a:gd name="T0" fmla="*/ 0 w 2876550"/>
                <a:gd name="T1" fmla="*/ 0 h 521493"/>
                <a:gd name="T2" fmla="*/ 514350 w 2876550"/>
                <a:gd name="T3" fmla="*/ 38396 h 521493"/>
                <a:gd name="T4" fmla="*/ 1147762 w 2876550"/>
                <a:gd name="T5" fmla="*/ 172789 h 521493"/>
                <a:gd name="T6" fmla="*/ 1600200 w 2876550"/>
                <a:gd name="T7" fmla="*/ 292779 h 521493"/>
                <a:gd name="T8" fmla="*/ 2038350 w 2876550"/>
                <a:gd name="T9" fmla="*/ 407972 h 521493"/>
                <a:gd name="T10" fmla="*/ 2362200 w 2876550"/>
                <a:gd name="T11" fmla="*/ 479966 h 521493"/>
                <a:gd name="T12" fmla="*/ 2876550 w 2876550"/>
                <a:gd name="T13" fmla="*/ 513563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680" name="矩形 29">
            <a:extLst>
              <a:ext uri="{FF2B5EF4-FFF2-40B4-BE49-F238E27FC236}">
                <a16:creationId xmlns:a16="http://schemas.microsoft.com/office/drawing/2014/main" id="{02AC133C-147A-479A-AF5C-CF3867B37230}"/>
              </a:ext>
            </a:extLst>
          </p:cNvPr>
          <p:cNvSpPr>
            <a:spLocks noChangeArrowheads="1"/>
          </p:cNvSpPr>
          <p:nvPr/>
        </p:nvSpPr>
        <p:spPr bwMode="auto">
          <a:xfrm>
            <a:off x="1009650" y="4729163"/>
            <a:ext cx="13128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临界流态</a:t>
            </a:r>
          </a:p>
        </p:txBody>
      </p:sp>
      <p:graphicFrame>
        <p:nvGraphicFramePr>
          <p:cNvPr id="28681" name="Object 4">
            <a:extLst>
              <a:ext uri="{FF2B5EF4-FFF2-40B4-BE49-F238E27FC236}">
                <a16:creationId xmlns:a16="http://schemas.microsoft.com/office/drawing/2014/main" id="{13A5287A-9E45-4657-8D32-49CB87435EBC}"/>
              </a:ext>
            </a:extLst>
          </p:cNvPr>
          <p:cNvGraphicFramePr>
            <a:graphicFrameLocks noChangeAspect="1"/>
          </p:cNvGraphicFramePr>
          <p:nvPr/>
        </p:nvGraphicFramePr>
        <p:xfrm>
          <a:off x="4459288" y="4700588"/>
          <a:ext cx="1571625" cy="455612"/>
        </p:xfrm>
        <a:graphic>
          <a:graphicData uri="http://schemas.openxmlformats.org/presentationml/2006/ole">
            <mc:AlternateContent xmlns:mc="http://schemas.openxmlformats.org/markup-compatibility/2006">
              <mc:Choice xmlns:v="urn:schemas-microsoft-com:vml" Requires="v">
                <p:oleObj spid="_x0000_s28759" name="Equation" r:id="rId3" imgW="774364" imgH="228501" progId="Equation.DSMT4">
                  <p:embed/>
                </p:oleObj>
              </mc:Choice>
              <mc:Fallback>
                <p:oleObj name="Equation" r:id="rId3" imgW="774364" imgH="22850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288" y="4700588"/>
                        <a:ext cx="15716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2" name="Object 5">
            <a:extLst>
              <a:ext uri="{FF2B5EF4-FFF2-40B4-BE49-F238E27FC236}">
                <a16:creationId xmlns:a16="http://schemas.microsoft.com/office/drawing/2014/main" id="{C96D951D-1CD1-4A05-8509-1A82E4881344}"/>
              </a:ext>
            </a:extLst>
          </p:cNvPr>
          <p:cNvGraphicFramePr>
            <a:graphicFrameLocks noChangeAspect="1"/>
          </p:cNvGraphicFramePr>
          <p:nvPr/>
        </p:nvGraphicFramePr>
        <p:xfrm>
          <a:off x="2941638" y="4425950"/>
          <a:ext cx="1152525" cy="1041400"/>
        </p:xfrm>
        <a:graphic>
          <a:graphicData uri="http://schemas.openxmlformats.org/presentationml/2006/ole">
            <mc:AlternateContent xmlns:mc="http://schemas.openxmlformats.org/markup-compatibility/2006">
              <mc:Choice xmlns:v="urn:schemas-microsoft-com:vml" Requires="v">
                <p:oleObj spid="_x0000_s28760" name="Equation" r:id="rId5" imgW="508000" imgH="457200" progId="Equation.DSMT4">
                  <p:embed/>
                </p:oleObj>
              </mc:Choice>
              <mc:Fallback>
                <p:oleObj name="Equation" r:id="rId5" imgW="508000" imgH="457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1638" y="4425950"/>
                        <a:ext cx="115252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矩形 36">
            <a:extLst>
              <a:ext uri="{FF2B5EF4-FFF2-40B4-BE49-F238E27FC236}">
                <a16:creationId xmlns:a16="http://schemas.microsoft.com/office/drawing/2014/main" id="{29B4E5FC-36CA-4BC8-AB5C-99C4AC85668A}"/>
              </a:ext>
            </a:extLst>
          </p:cNvPr>
          <p:cNvSpPr>
            <a:spLocks noChangeArrowheads="1"/>
          </p:cNvSpPr>
          <p:nvPr/>
        </p:nvSpPr>
        <p:spPr bwMode="auto">
          <a:xfrm>
            <a:off x="6237288" y="4719638"/>
            <a:ext cx="13128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完全膨胀</a:t>
            </a:r>
          </a:p>
        </p:txBody>
      </p:sp>
      <p:sp>
        <p:nvSpPr>
          <p:cNvPr id="40" name="圆角矩形 39">
            <a:extLst>
              <a:ext uri="{FF2B5EF4-FFF2-40B4-BE49-F238E27FC236}">
                <a16:creationId xmlns:a16="http://schemas.microsoft.com/office/drawing/2014/main" id="{EC3F1602-99B5-46A8-80F1-3BAFDFEC7121}"/>
              </a:ext>
            </a:extLst>
          </p:cNvPr>
          <p:cNvSpPr>
            <a:spLocks noChangeArrowheads="1"/>
          </p:cNvSpPr>
          <p:nvPr/>
        </p:nvSpPr>
        <p:spPr bwMode="auto">
          <a:xfrm>
            <a:off x="2944813" y="4957763"/>
            <a:ext cx="1203325" cy="606425"/>
          </a:xfrm>
          <a:prstGeom prst="roundRect">
            <a:avLst>
              <a:gd name="adj" fmla="val 16667"/>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2200">
              <a:latin typeface="Times New Roman" panose="02020603050405020304" pitchFamily="18" charset="0"/>
            </a:endParaRPr>
          </a:p>
        </p:txBody>
      </p:sp>
      <p:sp>
        <p:nvSpPr>
          <p:cNvPr id="41" name="Text Box 11">
            <a:extLst>
              <a:ext uri="{FF2B5EF4-FFF2-40B4-BE49-F238E27FC236}">
                <a16:creationId xmlns:a16="http://schemas.microsoft.com/office/drawing/2014/main" id="{1FB568BA-AD99-4725-B055-705EF61CC215}"/>
              </a:ext>
            </a:extLst>
          </p:cNvPr>
          <p:cNvSpPr txBox="1">
            <a:spLocks noChangeArrowheads="1"/>
          </p:cNvSpPr>
          <p:nvPr/>
        </p:nvSpPr>
        <p:spPr bwMode="auto">
          <a:xfrm>
            <a:off x="765312" y="5784335"/>
            <a:ext cx="8378688" cy="430887"/>
          </a:xfrm>
          <a:prstGeom prst="rect">
            <a:avLst/>
          </a:prstGeom>
          <a:noFill/>
        </p:spPr>
        <p:txBody>
          <a:bodyPr wrap="square">
            <a:spAutoFit/>
          </a:bodyPr>
          <a:lstStyle/>
          <a:p>
            <a:pPr marL="361950" indent="-361950" eaLnBrk="0" hangingPunct="0">
              <a:buClr>
                <a:srgbClr val="C00000"/>
              </a:buClr>
              <a:buSzPct val="80000"/>
              <a:buFont typeface="Wingdings" pitchFamily="2" charset="2"/>
              <a:buChar char="n"/>
              <a:defRPr/>
            </a:pPr>
            <a:r>
              <a:rPr lang="zh-CN" altLang="en-US" sz="2200" b="1" dirty="0">
                <a:solidFill>
                  <a:schemeClr val="accent6">
                    <a:lumMod val="50000"/>
                  </a:schemeClr>
                </a:solidFill>
                <a:latin typeface="华文中宋" pitchFamily="2" charset="-122"/>
                <a:ea typeface="华文中宋" pitchFamily="2" charset="-122"/>
              </a:rPr>
              <a:t>出口外扰动不影响管内流动，即</a:t>
            </a:r>
            <a:r>
              <a:rPr lang="en-US" altLang="zh-CN" sz="2200" b="1" i="1" dirty="0">
                <a:solidFill>
                  <a:schemeClr val="accent6">
                    <a:lumMod val="50000"/>
                  </a:schemeClr>
                </a:solidFill>
                <a:latin typeface="华文中宋" pitchFamily="2" charset="-122"/>
                <a:ea typeface="华文中宋" pitchFamily="2" charset="-122"/>
              </a:rPr>
              <a:t>P</a:t>
            </a:r>
            <a:r>
              <a:rPr lang="en-US" altLang="zh-CN" sz="2200" b="1" i="1" baseline="-25000" dirty="0">
                <a:solidFill>
                  <a:schemeClr val="accent6">
                    <a:lumMod val="50000"/>
                  </a:schemeClr>
                </a:solidFill>
                <a:latin typeface="华文中宋" pitchFamily="2" charset="-122"/>
                <a:ea typeface="华文中宋" pitchFamily="2" charset="-122"/>
              </a:rPr>
              <a:t>b</a:t>
            </a:r>
            <a:r>
              <a:rPr lang="zh-CN" altLang="en-US" sz="2200" b="1" dirty="0">
                <a:solidFill>
                  <a:schemeClr val="accent6">
                    <a:lumMod val="50000"/>
                  </a:schemeClr>
                </a:solidFill>
                <a:latin typeface="华文中宋" pitchFamily="2" charset="-122"/>
                <a:ea typeface="华文中宋" pitchFamily="2" charset="-122"/>
              </a:rPr>
              <a:t>的调整不会影响管内流动。</a:t>
            </a:r>
          </a:p>
        </p:txBody>
      </p:sp>
      <p:sp>
        <p:nvSpPr>
          <p:cNvPr id="28686" name="灯片编号占位符 15">
            <a:extLst>
              <a:ext uri="{FF2B5EF4-FFF2-40B4-BE49-F238E27FC236}">
                <a16:creationId xmlns:a16="http://schemas.microsoft.com/office/drawing/2014/main" id="{133FCFF5-71D7-4C4B-BE4C-66852D9B969C}"/>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0C957F57-F6C8-4EF3-9A20-07ABD662A7EA}" type="slidenum">
              <a:rPr lang="en-US" altLang="zh-CN" sz="2800"/>
              <a:pPr algn="r">
                <a:spcBef>
                  <a:spcPct val="0"/>
                </a:spcBef>
                <a:buClrTx/>
                <a:buSzTx/>
                <a:buFontTx/>
                <a:buNone/>
              </a:pPr>
              <a:t>25</a:t>
            </a:fld>
            <a:endParaRPr lang="en-US" altLang="zh-CN" sz="2800"/>
          </a:p>
        </p:txBody>
      </p:sp>
      <p:sp>
        <p:nvSpPr>
          <p:cNvPr id="31" name="Rectangle 4">
            <a:extLst>
              <a:ext uri="{FF2B5EF4-FFF2-40B4-BE49-F238E27FC236}">
                <a16:creationId xmlns:a16="http://schemas.microsoft.com/office/drawing/2014/main" id="{7C410E36-DAC6-4848-B9A9-E51C4409A0D9}"/>
              </a:ext>
            </a:extLst>
          </p:cNvPr>
          <p:cNvSpPr>
            <a:spLocks noChangeArrowheads="1"/>
          </p:cNvSpPr>
          <p:nvPr/>
        </p:nvSpPr>
        <p:spPr bwMode="auto">
          <a:xfrm>
            <a:off x="468313" y="8397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收缩喷管的工作状态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linds(horizontal)">
                                      <p:cBhvr>
                                        <p:cTn id="12" dur="500"/>
                                        <p:tgtEl>
                                          <p:spTgt spid="40"/>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blinds(horizontal)">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animBg="1"/>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DC64D5C0-5B32-4145-95E6-96A828F2739F}"/>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A2337B27-E79A-4033-B66D-5E068ADDAFD6}"/>
              </a:ext>
            </a:extLst>
          </p:cNvPr>
          <p:cNvSpPr>
            <a:spLocks noChangeArrowheads="1"/>
          </p:cNvSpPr>
          <p:nvPr/>
        </p:nvSpPr>
        <p:spPr bwMode="auto">
          <a:xfrm>
            <a:off x="468313" y="8397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收缩喷管的工作状态</a:t>
            </a:r>
            <a:endParaRPr lang="zh-CN" altLang="en-US" sz="2800" dirty="0">
              <a:latin typeface="华文新魏" pitchFamily="2" charset="-122"/>
              <a:ea typeface="华文新魏" pitchFamily="2" charset="-122"/>
            </a:endParaRPr>
          </a:p>
        </p:txBody>
      </p:sp>
      <p:sp>
        <p:nvSpPr>
          <p:cNvPr id="29700" name="矩形 16">
            <a:extLst>
              <a:ext uri="{FF2B5EF4-FFF2-40B4-BE49-F238E27FC236}">
                <a16:creationId xmlns:a16="http://schemas.microsoft.com/office/drawing/2014/main" id="{C9097A41-0C8C-4DAA-9926-BB800CAD4436}"/>
              </a:ext>
            </a:extLst>
          </p:cNvPr>
          <p:cNvSpPr>
            <a:spLocks noChangeArrowheads="1"/>
          </p:cNvSpPr>
          <p:nvPr/>
        </p:nvSpPr>
        <p:spPr bwMode="auto">
          <a:xfrm>
            <a:off x="363538" y="2951163"/>
            <a:ext cx="15954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亚临界流态</a:t>
            </a:r>
          </a:p>
        </p:txBody>
      </p:sp>
      <p:sp>
        <p:nvSpPr>
          <p:cNvPr id="29701" name="矩形 19">
            <a:extLst>
              <a:ext uri="{FF2B5EF4-FFF2-40B4-BE49-F238E27FC236}">
                <a16:creationId xmlns:a16="http://schemas.microsoft.com/office/drawing/2014/main" id="{6B9DEA69-B3B9-41E5-B9D5-206918834A85}"/>
              </a:ext>
            </a:extLst>
          </p:cNvPr>
          <p:cNvSpPr>
            <a:spLocks noChangeArrowheads="1"/>
          </p:cNvSpPr>
          <p:nvPr/>
        </p:nvSpPr>
        <p:spPr bwMode="auto">
          <a:xfrm>
            <a:off x="2490788" y="2105025"/>
            <a:ext cx="749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特点</a:t>
            </a:r>
          </a:p>
        </p:txBody>
      </p:sp>
      <p:sp>
        <p:nvSpPr>
          <p:cNvPr id="29702" name="矩形 20">
            <a:extLst>
              <a:ext uri="{FF2B5EF4-FFF2-40B4-BE49-F238E27FC236}">
                <a16:creationId xmlns:a16="http://schemas.microsoft.com/office/drawing/2014/main" id="{7912A7C4-70CD-41AF-8370-E9525781E38A}"/>
              </a:ext>
            </a:extLst>
          </p:cNvPr>
          <p:cNvSpPr>
            <a:spLocks noChangeArrowheads="1"/>
          </p:cNvSpPr>
          <p:nvPr/>
        </p:nvSpPr>
        <p:spPr bwMode="auto">
          <a:xfrm>
            <a:off x="3930650" y="2105025"/>
            <a:ext cx="749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判别</a:t>
            </a:r>
          </a:p>
        </p:txBody>
      </p:sp>
      <p:cxnSp>
        <p:nvCxnSpPr>
          <p:cNvPr id="29703" name="直接连接符 25">
            <a:extLst>
              <a:ext uri="{FF2B5EF4-FFF2-40B4-BE49-F238E27FC236}">
                <a16:creationId xmlns:a16="http://schemas.microsoft.com/office/drawing/2014/main" id="{CB7429E5-CE9A-4E07-922C-F7C88F107109}"/>
              </a:ext>
            </a:extLst>
          </p:cNvPr>
          <p:cNvCxnSpPr>
            <a:cxnSpLocks noChangeShapeType="1"/>
          </p:cNvCxnSpPr>
          <p:nvPr/>
        </p:nvCxnSpPr>
        <p:spPr bwMode="auto">
          <a:xfrm>
            <a:off x="2166938" y="2062163"/>
            <a:ext cx="0" cy="3959225"/>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29704" name="直接连接符 26">
            <a:extLst>
              <a:ext uri="{FF2B5EF4-FFF2-40B4-BE49-F238E27FC236}">
                <a16:creationId xmlns:a16="http://schemas.microsoft.com/office/drawing/2014/main" id="{A1BE02BD-D43B-4D51-9F85-FEF368C89A37}"/>
              </a:ext>
            </a:extLst>
          </p:cNvPr>
          <p:cNvCxnSpPr>
            <a:cxnSpLocks noChangeShapeType="1"/>
          </p:cNvCxnSpPr>
          <p:nvPr/>
        </p:nvCxnSpPr>
        <p:spPr bwMode="auto">
          <a:xfrm>
            <a:off x="614363" y="2601913"/>
            <a:ext cx="446405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29705" name="直接连接符 27">
            <a:extLst>
              <a:ext uri="{FF2B5EF4-FFF2-40B4-BE49-F238E27FC236}">
                <a16:creationId xmlns:a16="http://schemas.microsoft.com/office/drawing/2014/main" id="{1C6CA95A-7958-45D4-BC70-D939F561C48D}"/>
              </a:ext>
            </a:extLst>
          </p:cNvPr>
          <p:cNvCxnSpPr>
            <a:cxnSpLocks noChangeShapeType="1"/>
          </p:cNvCxnSpPr>
          <p:nvPr/>
        </p:nvCxnSpPr>
        <p:spPr bwMode="auto">
          <a:xfrm>
            <a:off x="3570288" y="2062163"/>
            <a:ext cx="0" cy="3959225"/>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29706" name="直接连接符 32">
            <a:extLst>
              <a:ext uri="{FF2B5EF4-FFF2-40B4-BE49-F238E27FC236}">
                <a16:creationId xmlns:a16="http://schemas.microsoft.com/office/drawing/2014/main" id="{5FFA7951-9C5A-4DE7-A2C2-EB2C67929B66}"/>
              </a:ext>
            </a:extLst>
          </p:cNvPr>
          <p:cNvCxnSpPr>
            <a:cxnSpLocks noChangeShapeType="1"/>
          </p:cNvCxnSpPr>
          <p:nvPr/>
        </p:nvCxnSpPr>
        <p:spPr bwMode="auto">
          <a:xfrm>
            <a:off x="582613" y="3867150"/>
            <a:ext cx="446405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29707" name="Rectangle 9">
            <a:extLst>
              <a:ext uri="{FF2B5EF4-FFF2-40B4-BE49-F238E27FC236}">
                <a16:creationId xmlns:a16="http://schemas.microsoft.com/office/drawing/2014/main" id="{F76275D5-0C35-440D-A145-C3EEFF872A1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9708" name="Object 3">
            <a:extLst>
              <a:ext uri="{FF2B5EF4-FFF2-40B4-BE49-F238E27FC236}">
                <a16:creationId xmlns:a16="http://schemas.microsoft.com/office/drawing/2014/main" id="{B9191AB1-AE89-4A06-A71D-199FC39D7E16}"/>
              </a:ext>
            </a:extLst>
          </p:cNvPr>
          <p:cNvGraphicFramePr>
            <a:graphicFrameLocks noChangeAspect="1"/>
          </p:cNvGraphicFramePr>
          <p:nvPr/>
        </p:nvGraphicFramePr>
        <p:xfrm>
          <a:off x="3692525" y="2927350"/>
          <a:ext cx="1373188" cy="514350"/>
        </p:xfrm>
        <a:graphic>
          <a:graphicData uri="http://schemas.openxmlformats.org/presentationml/2006/ole">
            <mc:AlternateContent xmlns:mc="http://schemas.openxmlformats.org/markup-compatibility/2006">
              <mc:Choice xmlns:v="urn:schemas-microsoft-com:vml" Requires="v">
                <p:oleObj spid="_x0000_s29877" name="Equation" r:id="rId3" imgW="774364" imgH="228501" progId="Equation.DSMT4">
                  <p:embed/>
                </p:oleObj>
              </mc:Choice>
              <mc:Fallback>
                <p:oleObj name="Equation" r:id="rId3" imgW="774364" imgH="228501"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525" y="2927350"/>
                        <a:ext cx="137318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9" name="Rectangle 13">
            <a:extLst>
              <a:ext uri="{FF2B5EF4-FFF2-40B4-BE49-F238E27FC236}">
                <a16:creationId xmlns:a16="http://schemas.microsoft.com/office/drawing/2014/main" id="{479E43F3-F661-4A34-A109-FF488052A1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9710" name="Object 4">
            <a:extLst>
              <a:ext uri="{FF2B5EF4-FFF2-40B4-BE49-F238E27FC236}">
                <a16:creationId xmlns:a16="http://schemas.microsoft.com/office/drawing/2014/main" id="{9526E868-FDD8-4C3F-815E-23FF38B13B25}"/>
              </a:ext>
            </a:extLst>
          </p:cNvPr>
          <p:cNvGraphicFramePr>
            <a:graphicFrameLocks noChangeAspect="1"/>
          </p:cNvGraphicFramePr>
          <p:nvPr/>
        </p:nvGraphicFramePr>
        <p:xfrm>
          <a:off x="2354263" y="2713038"/>
          <a:ext cx="1066800" cy="963612"/>
        </p:xfrm>
        <a:graphic>
          <a:graphicData uri="http://schemas.openxmlformats.org/presentationml/2006/ole">
            <mc:AlternateContent xmlns:mc="http://schemas.openxmlformats.org/markup-compatibility/2006">
              <mc:Choice xmlns:v="urn:schemas-microsoft-com:vml" Requires="v">
                <p:oleObj spid="_x0000_s29878" name="Equation" r:id="rId5" imgW="508000" imgH="457200" progId="Equation.DSMT4">
                  <p:embed/>
                </p:oleObj>
              </mc:Choice>
              <mc:Fallback>
                <p:oleObj name="Equation" r:id="rId5" imgW="508000" imgH="4572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4263" y="2713038"/>
                        <a:ext cx="1066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1" name="TextBox 29">
            <a:extLst>
              <a:ext uri="{FF2B5EF4-FFF2-40B4-BE49-F238E27FC236}">
                <a16:creationId xmlns:a16="http://schemas.microsoft.com/office/drawing/2014/main" id="{55AF3943-8753-4036-93A9-B2E1C516898D}"/>
              </a:ext>
            </a:extLst>
          </p:cNvPr>
          <p:cNvSpPr txBox="1">
            <a:spLocks noChangeArrowheads="1"/>
          </p:cNvSpPr>
          <p:nvPr/>
        </p:nvSpPr>
        <p:spPr bwMode="auto">
          <a:xfrm>
            <a:off x="774700" y="1395413"/>
            <a:ext cx="7402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ct val="0"/>
              </a:spcBef>
              <a:buClr>
                <a:srgbClr val="C00000"/>
              </a:buClr>
              <a:buSzPct val="80000"/>
              <a:buFontTx/>
              <a:buNone/>
            </a:pPr>
            <a:r>
              <a:rPr kumimoji="1" lang="en-US" altLang="zh-CN"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气流在喷管内的膨胀加速程度取决于总压和背压。</a:t>
            </a:r>
          </a:p>
        </p:txBody>
      </p:sp>
      <p:graphicFrame>
        <p:nvGraphicFramePr>
          <p:cNvPr id="29712" name="Object 5">
            <a:extLst>
              <a:ext uri="{FF2B5EF4-FFF2-40B4-BE49-F238E27FC236}">
                <a16:creationId xmlns:a16="http://schemas.microsoft.com/office/drawing/2014/main" id="{816841F5-523C-4F69-A552-8F6F3EB6340A}"/>
              </a:ext>
            </a:extLst>
          </p:cNvPr>
          <p:cNvGraphicFramePr>
            <a:graphicFrameLocks noChangeAspect="1"/>
          </p:cNvGraphicFramePr>
          <p:nvPr/>
        </p:nvGraphicFramePr>
        <p:xfrm>
          <a:off x="3635375" y="4149725"/>
          <a:ext cx="1392238" cy="541338"/>
        </p:xfrm>
        <a:graphic>
          <a:graphicData uri="http://schemas.openxmlformats.org/presentationml/2006/ole">
            <mc:AlternateContent xmlns:mc="http://schemas.openxmlformats.org/markup-compatibility/2006">
              <mc:Choice xmlns:v="urn:schemas-microsoft-com:vml" Requires="v">
                <p:oleObj spid="_x0000_s29879" name="Equation" r:id="rId7" imgW="774364" imgH="228501" progId="Equation.DSMT4">
                  <p:embed/>
                </p:oleObj>
              </mc:Choice>
              <mc:Fallback>
                <p:oleObj name="Equation" r:id="rId7" imgW="774364" imgH="228501"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375" y="4149725"/>
                        <a:ext cx="13922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3" name="Object 6">
            <a:extLst>
              <a:ext uri="{FF2B5EF4-FFF2-40B4-BE49-F238E27FC236}">
                <a16:creationId xmlns:a16="http://schemas.microsoft.com/office/drawing/2014/main" id="{A9E22D6D-D07C-4E7A-A722-A050006FEADC}"/>
              </a:ext>
            </a:extLst>
          </p:cNvPr>
          <p:cNvGraphicFramePr>
            <a:graphicFrameLocks noChangeAspect="1"/>
          </p:cNvGraphicFramePr>
          <p:nvPr/>
        </p:nvGraphicFramePr>
        <p:xfrm>
          <a:off x="2327275" y="4011613"/>
          <a:ext cx="1060450" cy="957262"/>
        </p:xfrm>
        <a:graphic>
          <a:graphicData uri="http://schemas.openxmlformats.org/presentationml/2006/ole">
            <mc:AlternateContent xmlns:mc="http://schemas.openxmlformats.org/markup-compatibility/2006">
              <mc:Choice xmlns:v="urn:schemas-microsoft-com:vml" Requires="v">
                <p:oleObj spid="_x0000_s29880" name="Equation" r:id="rId9" imgW="508000" imgH="457200" progId="Equation.DSMT4">
                  <p:embed/>
                </p:oleObj>
              </mc:Choice>
              <mc:Fallback>
                <p:oleObj name="Equation" r:id="rId9" imgW="508000" imgH="4572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7275" y="4011613"/>
                        <a:ext cx="106045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4" name="矩形 21">
            <a:extLst>
              <a:ext uri="{FF2B5EF4-FFF2-40B4-BE49-F238E27FC236}">
                <a16:creationId xmlns:a16="http://schemas.microsoft.com/office/drawing/2014/main" id="{B36F1802-3531-4384-B0CB-57CEA8B972A6}"/>
              </a:ext>
            </a:extLst>
          </p:cNvPr>
          <p:cNvSpPr>
            <a:spLocks noChangeArrowheads="1"/>
          </p:cNvSpPr>
          <p:nvPr/>
        </p:nvSpPr>
        <p:spPr bwMode="auto">
          <a:xfrm>
            <a:off x="515938" y="4221163"/>
            <a:ext cx="13128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临界流态</a:t>
            </a:r>
          </a:p>
        </p:txBody>
      </p:sp>
      <p:cxnSp>
        <p:nvCxnSpPr>
          <p:cNvPr id="23" name="直接连接符 22">
            <a:extLst>
              <a:ext uri="{FF2B5EF4-FFF2-40B4-BE49-F238E27FC236}">
                <a16:creationId xmlns:a16="http://schemas.microsoft.com/office/drawing/2014/main" id="{01799AA4-354A-4953-BEA7-23FAADC4DB9D}"/>
              </a:ext>
            </a:extLst>
          </p:cNvPr>
          <p:cNvCxnSpPr>
            <a:cxnSpLocks noChangeShapeType="1"/>
          </p:cNvCxnSpPr>
          <p:nvPr/>
        </p:nvCxnSpPr>
        <p:spPr bwMode="auto">
          <a:xfrm>
            <a:off x="533400" y="4991100"/>
            <a:ext cx="446405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graphicFrame>
        <p:nvGraphicFramePr>
          <p:cNvPr id="24" name="Object 7">
            <a:extLst>
              <a:ext uri="{FF2B5EF4-FFF2-40B4-BE49-F238E27FC236}">
                <a16:creationId xmlns:a16="http://schemas.microsoft.com/office/drawing/2014/main" id="{D52F6B98-0C4A-4273-9065-DE0C1945D263}"/>
              </a:ext>
            </a:extLst>
          </p:cNvPr>
          <p:cNvGraphicFramePr>
            <a:graphicFrameLocks noChangeAspect="1"/>
          </p:cNvGraphicFramePr>
          <p:nvPr/>
        </p:nvGraphicFramePr>
        <p:xfrm>
          <a:off x="3635375" y="5207000"/>
          <a:ext cx="1368425" cy="541338"/>
        </p:xfrm>
        <a:graphic>
          <a:graphicData uri="http://schemas.openxmlformats.org/presentationml/2006/ole">
            <mc:AlternateContent xmlns:mc="http://schemas.openxmlformats.org/markup-compatibility/2006">
              <mc:Choice xmlns:v="urn:schemas-microsoft-com:vml" Requires="v">
                <p:oleObj spid="_x0000_s29881" name="Equation" r:id="rId11" imgW="761669" imgH="228501" progId="Equation.DSMT4">
                  <p:embed/>
                </p:oleObj>
              </mc:Choice>
              <mc:Fallback>
                <p:oleObj name="Equation" r:id="rId11" imgW="761669" imgH="228501"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5375" y="5207000"/>
                        <a:ext cx="13684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8">
            <a:extLst>
              <a:ext uri="{FF2B5EF4-FFF2-40B4-BE49-F238E27FC236}">
                <a16:creationId xmlns:a16="http://schemas.microsoft.com/office/drawing/2014/main" id="{6750ADEE-8812-4187-8C76-584C4B543022}"/>
              </a:ext>
            </a:extLst>
          </p:cNvPr>
          <p:cNvGraphicFramePr>
            <a:graphicFrameLocks noChangeAspect="1"/>
          </p:cNvGraphicFramePr>
          <p:nvPr/>
        </p:nvGraphicFramePr>
        <p:xfrm>
          <a:off x="2316163" y="5059363"/>
          <a:ext cx="1060450" cy="957262"/>
        </p:xfrm>
        <a:graphic>
          <a:graphicData uri="http://schemas.openxmlformats.org/presentationml/2006/ole">
            <mc:AlternateContent xmlns:mc="http://schemas.openxmlformats.org/markup-compatibility/2006">
              <mc:Choice xmlns:v="urn:schemas-microsoft-com:vml" Requires="v">
                <p:oleObj spid="_x0000_s29882" name="Equation" r:id="rId13" imgW="508000" imgH="457200" progId="Equation.DSMT4">
                  <p:embed/>
                </p:oleObj>
              </mc:Choice>
              <mc:Fallback>
                <p:oleObj name="Equation" r:id="rId13" imgW="508000" imgH="457200"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16163" y="5059363"/>
                        <a:ext cx="106045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矩形 28">
            <a:extLst>
              <a:ext uri="{FF2B5EF4-FFF2-40B4-BE49-F238E27FC236}">
                <a16:creationId xmlns:a16="http://schemas.microsoft.com/office/drawing/2014/main" id="{B50645C3-0025-4339-88B9-2E4F41F74D30}"/>
              </a:ext>
            </a:extLst>
          </p:cNvPr>
          <p:cNvSpPr>
            <a:spLocks noChangeArrowheads="1"/>
          </p:cNvSpPr>
          <p:nvPr/>
        </p:nvSpPr>
        <p:spPr bwMode="auto">
          <a:xfrm>
            <a:off x="388938" y="5268913"/>
            <a:ext cx="15954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超临界流态</a:t>
            </a:r>
          </a:p>
        </p:txBody>
      </p:sp>
      <p:sp>
        <p:nvSpPr>
          <p:cNvPr id="29719" name="灯片编号占位符 15">
            <a:extLst>
              <a:ext uri="{FF2B5EF4-FFF2-40B4-BE49-F238E27FC236}">
                <a16:creationId xmlns:a16="http://schemas.microsoft.com/office/drawing/2014/main" id="{C8F6EBD0-6CD0-494E-ACAE-658FFEC45BA4}"/>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BD135E7F-E044-431C-BF13-E9B64E999581}" type="slidenum">
              <a:rPr lang="en-US" altLang="zh-CN" sz="2800"/>
              <a:pPr algn="r">
                <a:spcBef>
                  <a:spcPct val="0"/>
                </a:spcBef>
                <a:buClrTx/>
                <a:buSzTx/>
                <a:buFontTx/>
                <a:buNone/>
              </a:pPr>
              <a:t>26</a:t>
            </a:fld>
            <a:endParaRPr lang="en-US" altLang="zh-CN" sz="2800"/>
          </a:p>
        </p:txBody>
      </p:sp>
      <p:pic>
        <p:nvPicPr>
          <p:cNvPr id="29720" name="Picture 21">
            <a:extLst>
              <a:ext uri="{FF2B5EF4-FFF2-40B4-BE49-F238E27FC236}">
                <a16:creationId xmlns:a16="http://schemas.microsoft.com/office/drawing/2014/main" id="{528BA387-94B9-41BA-9611-BE0B969B71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48300" y="2492375"/>
            <a:ext cx="346075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descr="图片1.png">
            <a:extLst>
              <a:ext uri="{FF2B5EF4-FFF2-40B4-BE49-F238E27FC236}">
                <a16:creationId xmlns:a16="http://schemas.microsoft.com/office/drawing/2014/main" id="{39FBCF5D-2A8F-463C-9CA9-E413419C18B8}"/>
              </a:ext>
            </a:extLst>
          </p:cNvPr>
          <p:cNvPicPr>
            <a:picLocks noChangeAspect="1"/>
          </p:cNvPicPr>
          <p:nvPr/>
        </p:nvPicPr>
        <p:blipFill>
          <a:blip r:embed="rId3">
            <a:extLst>
              <a:ext uri="{28A0092B-C50C-407E-A947-70E740481C1C}">
                <a14:useLocalDpi xmlns:a14="http://schemas.microsoft.com/office/drawing/2010/main" val="0"/>
              </a:ext>
            </a:extLst>
          </a:blip>
          <a:srcRect r="45441"/>
          <a:stretch>
            <a:fillRect/>
          </a:stretch>
        </p:blipFill>
        <p:spPr bwMode="auto">
          <a:xfrm>
            <a:off x="1808163" y="2024063"/>
            <a:ext cx="3016250"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99208E3B-AEAE-457E-B527-1E9510615999}"/>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67E2BB3-3120-45CA-90F0-D972B9C07E91}" type="slidenum">
              <a:rPr lang="en-US" altLang="zh-CN">
                <a:latin typeface="Calibri" panose="020F0502020204030204" pitchFamily="34" charset="0"/>
              </a:rPr>
              <a:pPr/>
              <a:t>27</a:t>
            </a:fld>
            <a:endParaRPr lang="en-US" altLang="zh-CN">
              <a:latin typeface="Calibri" panose="020F0502020204030204" pitchFamily="34" charset="0"/>
            </a:endParaRPr>
          </a:p>
        </p:txBody>
      </p:sp>
      <p:sp>
        <p:nvSpPr>
          <p:cNvPr id="30724" name="标题 1">
            <a:extLst>
              <a:ext uri="{FF2B5EF4-FFF2-40B4-BE49-F238E27FC236}">
                <a16:creationId xmlns:a16="http://schemas.microsoft.com/office/drawing/2014/main" id="{65009CEA-257A-4F3E-9000-55E1B884EB47}"/>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30725" name="Rectangle 9">
            <a:extLst>
              <a:ext uri="{FF2B5EF4-FFF2-40B4-BE49-F238E27FC236}">
                <a16:creationId xmlns:a16="http://schemas.microsoft.com/office/drawing/2014/main" id="{CDF97936-B8ED-4B72-9ABC-AD718D2B1E8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0726" name="Rectangle 13">
            <a:extLst>
              <a:ext uri="{FF2B5EF4-FFF2-40B4-BE49-F238E27FC236}">
                <a16:creationId xmlns:a16="http://schemas.microsoft.com/office/drawing/2014/main" id="{62FCF77B-AD21-409E-9ADD-49F6AE66A9A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30727" name="组合 88">
            <a:extLst>
              <a:ext uri="{FF2B5EF4-FFF2-40B4-BE49-F238E27FC236}">
                <a16:creationId xmlns:a16="http://schemas.microsoft.com/office/drawing/2014/main" id="{C29F6FAA-F147-4C85-8778-31E33419B412}"/>
              </a:ext>
            </a:extLst>
          </p:cNvPr>
          <p:cNvGrpSpPr>
            <a:grpSpLocks/>
          </p:cNvGrpSpPr>
          <p:nvPr/>
        </p:nvGrpSpPr>
        <p:grpSpPr bwMode="auto">
          <a:xfrm>
            <a:off x="1947863" y="1838325"/>
            <a:ext cx="2876550" cy="2022475"/>
            <a:chOff x="1947478" y="1736812"/>
            <a:chExt cx="2876550" cy="2023143"/>
          </a:xfrm>
        </p:grpSpPr>
        <p:sp>
          <p:nvSpPr>
            <p:cNvPr id="30780" name="任意多边形 31">
              <a:extLst>
                <a:ext uri="{FF2B5EF4-FFF2-40B4-BE49-F238E27FC236}">
                  <a16:creationId xmlns:a16="http://schemas.microsoft.com/office/drawing/2014/main" id="{43557A49-4A4B-4A3B-B602-0452B42ADBF5}"/>
                </a:ext>
              </a:extLst>
            </p:cNvPr>
            <p:cNvSpPr>
              <a:spLocks/>
            </p:cNvSpPr>
            <p:nvPr/>
          </p:nvSpPr>
          <p:spPr bwMode="auto">
            <a:xfrm>
              <a:off x="1947478" y="1736812"/>
              <a:ext cx="2876550" cy="522000"/>
            </a:xfrm>
            <a:custGeom>
              <a:avLst/>
              <a:gdLst>
                <a:gd name="T0" fmla="*/ 0 w 2876550"/>
                <a:gd name="T1" fmla="*/ 0 h 521493"/>
                <a:gd name="T2" fmla="*/ 514350 w 2876550"/>
                <a:gd name="T3" fmla="*/ 38396 h 521493"/>
                <a:gd name="T4" fmla="*/ 1147762 w 2876550"/>
                <a:gd name="T5" fmla="*/ 172789 h 521493"/>
                <a:gd name="T6" fmla="*/ 1600200 w 2876550"/>
                <a:gd name="T7" fmla="*/ 292779 h 521493"/>
                <a:gd name="T8" fmla="*/ 2038350 w 2876550"/>
                <a:gd name="T9" fmla="*/ 407972 h 521493"/>
                <a:gd name="T10" fmla="*/ 2362200 w 2876550"/>
                <a:gd name="T11" fmla="*/ 479966 h 521493"/>
                <a:gd name="T12" fmla="*/ 2876550 w 2876550"/>
                <a:gd name="T13" fmla="*/ 513563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1" name="任意多边形 33">
              <a:extLst>
                <a:ext uri="{FF2B5EF4-FFF2-40B4-BE49-F238E27FC236}">
                  <a16:creationId xmlns:a16="http://schemas.microsoft.com/office/drawing/2014/main" id="{5F5BBAE1-D702-4B90-A1E5-95AFB9F1E447}"/>
                </a:ext>
              </a:extLst>
            </p:cNvPr>
            <p:cNvSpPr>
              <a:spLocks/>
            </p:cNvSpPr>
            <p:nvPr/>
          </p:nvSpPr>
          <p:spPr bwMode="auto">
            <a:xfrm flipV="1">
              <a:off x="1947478" y="3237955"/>
              <a:ext cx="2876550" cy="522000"/>
            </a:xfrm>
            <a:custGeom>
              <a:avLst/>
              <a:gdLst>
                <a:gd name="T0" fmla="*/ 0 w 2876550"/>
                <a:gd name="T1" fmla="*/ 0 h 521493"/>
                <a:gd name="T2" fmla="*/ 514350 w 2876550"/>
                <a:gd name="T3" fmla="*/ 38396 h 521493"/>
                <a:gd name="T4" fmla="*/ 1147762 w 2876550"/>
                <a:gd name="T5" fmla="*/ 172789 h 521493"/>
                <a:gd name="T6" fmla="*/ 1600200 w 2876550"/>
                <a:gd name="T7" fmla="*/ 292779 h 521493"/>
                <a:gd name="T8" fmla="*/ 2038350 w 2876550"/>
                <a:gd name="T9" fmla="*/ 407972 h 521493"/>
                <a:gd name="T10" fmla="*/ 2362200 w 2876550"/>
                <a:gd name="T11" fmla="*/ 479966 h 521493"/>
                <a:gd name="T12" fmla="*/ 2876550 w 2876550"/>
                <a:gd name="T13" fmla="*/ 513563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 name="组合 67">
            <a:extLst>
              <a:ext uri="{FF2B5EF4-FFF2-40B4-BE49-F238E27FC236}">
                <a16:creationId xmlns:a16="http://schemas.microsoft.com/office/drawing/2014/main" id="{80D92B40-E7D0-4958-9DA2-8DADF2FC4F93}"/>
              </a:ext>
            </a:extLst>
          </p:cNvPr>
          <p:cNvGrpSpPr>
            <a:grpSpLocks/>
          </p:cNvGrpSpPr>
          <p:nvPr/>
        </p:nvGrpSpPr>
        <p:grpSpPr bwMode="auto">
          <a:xfrm>
            <a:off x="4716463" y="2097088"/>
            <a:ext cx="2268537" cy="1503362"/>
            <a:chOff x="4716016" y="2096852"/>
            <a:chExt cx="2268252" cy="1503303"/>
          </a:xfrm>
        </p:grpSpPr>
        <p:grpSp>
          <p:nvGrpSpPr>
            <p:cNvPr id="30736" name="组合 47">
              <a:extLst>
                <a:ext uri="{FF2B5EF4-FFF2-40B4-BE49-F238E27FC236}">
                  <a16:creationId xmlns:a16="http://schemas.microsoft.com/office/drawing/2014/main" id="{A791C8A0-ECFD-49D6-8AFC-42BD754F74B3}"/>
                </a:ext>
              </a:extLst>
            </p:cNvPr>
            <p:cNvGrpSpPr>
              <a:grpSpLocks/>
            </p:cNvGrpSpPr>
            <p:nvPr/>
          </p:nvGrpSpPr>
          <p:grpSpPr bwMode="auto">
            <a:xfrm>
              <a:off x="4824028" y="2096852"/>
              <a:ext cx="1980220" cy="1503303"/>
              <a:chOff x="4824028" y="2078697"/>
              <a:chExt cx="1980220" cy="1503303"/>
            </a:xfrm>
          </p:grpSpPr>
          <p:cxnSp>
            <p:nvCxnSpPr>
              <p:cNvPr id="29" name="直接箭头连接符 28">
                <a:extLst>
                  <a:ext uri="{FF2B5EF4-FFF2-40B4-BE49-F238E27FC236}">
                    <a16:creationId xmlns:a16="http://schemas.microsoft.com/office/drawing/2014/main" id="{E55C478C-9DDB-485E-9F20-86C163F42B1F}"/>
                  </a:ext>
                </a:extLst>
              </p:cNvPr>
              <p:cNvCxnSpPr/>
              <p:nvPr/>
            </p:nvCxnSpPr>
            <p:spPr bwMode="auto">
              <a:xfrm flipV="1">
                <a:off x="4823952" y="2078697"/>
                <a:ext cx="1001586" cy="266690"/>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30" name="直接箭头连接符 29">
                <a:extLst>
                  <a:ext uri="{FF2B5EF4-FFF2-40B4-BE49-F238E27FC236}">
                    <a16:creationId xmlns:a16="http://schemas.microsoft.com/office/drawing/2014/main" id="{8447DFB2-95A6-4671-B42B-9A3DC9F30DCC}"/>
                  </a:ext>
                </a:extLst>
              </p:cNvPr>
              <p:cNvCxnSpPr/>
              <p:nvPr/>
            </p:nvCxnSpPr>
            <p:spPr bwMode="auto">
              <a:xfrm>
                <a:off x="5803316" y="2078697"/>
                <a:ext cx="1001587" cy="306375"/>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40" name="直接箭头连接符 39">
                <a:extLst>
                  <a:ext uri="{FF2B5EF4-FFF2-40B4-BE49-F238E27FC236}">
                    <a16:creationId xmlns:a16="http://schemas.microsoft.com/office/drawing/2014/main" id="{1DE94FC2-AB2F-4EBD-A5C3-57616DD8759F}"/>
                  </a:ext>
                </a:extLst>
              </p:cNvPr>
              <p:cNvCxnSpPr/>
              <p:nvPr/>
            </p:nvCxnSpPr>
            <p:spPr bwMode="auto">
              <a:xfrm>
                <a:off x="4823952" y="3310549"/>
                <a:ext cx="1001586" cy="266690"/>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46" name="直接箭头连接符 45">
                <a:extLst>
                  <a:ext uri="{FF2B5EF4-FFF2-40B4-BE49-F238E27FC236}">
                    <a16:creationId xmlns:a16="http://schemas.microsoft.com/office/drawing/2014/main" id="{346432D8-7D45-44FB-9DC5-5D974934E787}"/>
                  </a:ext>
                </a:extLst>
              </p:cNvPr>
              <p:cNvCxnSpPr/>
              <p:nvPr/>
            </p:nvCxnSpPr>
            <p:spPr bwMode="auto">
              <a:xfrm flipV="1">
                <a:off x="5803316" y="3275625"/>
                <a:ext cx="1001587" cy="306375"/>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grpSp>
        <p:cxnSp>
          <p:nvCxnSpPr>
            <p:cNvPr id="30737" name="直接连接符 49">
              <a:extLst>
                <a:ext uri="{FF2B5EF4-FFF2-40B4-BE49-F238E27FC236}">
                  <a16:creationId xmlns:a16="http://schemas.microsoft.com/office/drawing/2014/main" id="{97223F18-61C5-4396-984D-D3ED65C60E21}"/>
                </a:ext>
              </a:extLst>
            </p:cNvPr>
            <p:cNvCxnSpPr>
              <a:cxnSpLocks noChangeShapeType="1"/>
            </p:cNvCxnSpPr>
            <p:nvPr/>
          </p:nvCxnSpPr>
          <p:spPr bwMode="auto">
            <a:xfrm>
              <a:off x="4824028" y="2363551"/>
              <a:ext cx="540000" cy="468000"/>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0738" name="直接连接符 52">
              <a:extLst>
                <a:ext uri="{FF2B5EF4-FFF2-40B4-BE49-F238E27FC236}">
                  <a16:creationId xmlns:a16="http://schemas.microsoft.com/office/drawing/2014/main" id="{12BF6A85-9CC2-407B-8674-34E9D1F5AA24}"/>
                </a:ext>
              </a:extLst>
            </p:cNvPr>
            <p:cNvCxnSpPr>
              <a:cxnSpLocks noChangeShapeType="1"/>
            </p:cNvCxnSpPr>
            <p:nvPr/>
          </p:nvCxnSpPr>
          <p:spPr bwMode="auto">
            <a:xfrm flipV="1">
              <a:off x="4824028" y="2831551"/>
              <a:ext cx="540000" cy="462604"/>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0739" name="直接连接符 57">
              <a:extLst>
                <a:ext uri="{FF2B5EF4-FFF2-40B4-BE49-F238E27FC236}">
                  <a16:creationId xmlns:a16="http://schemas.microsoft.com/office/drawing/2014/main" id="{318A541B-36E4-4B0D-9D0E-6DDFFF7A8AEB}"/>
                </a:ext>
              </a:extLst>
            </p:cNvPr>
            <p:cNvCxnSpPr>
              <a:cxnSpLocks noChangeShapeType="1"/>
            </p:cNvCxnSpPr>
            <p:nvPr/>
          </p:nvCxnSpPr>
          <p:spPr bwMode="auto">
            <a:xfrm flipH="1">
              <a:off x="5364028" y="2096852"/>
              <a:ext cx="460510" cy="734699"/>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0740" name="直接连接符 60">
              <a:extLst>
                <a:ext uri="{FF2B5EF4-FFF2-40B4-BE49-F238E27FC236}">
                  <a16:creationId xmlns:a16="http://schemas.microsoft.com/office/drawing/2014/main" id="{3E56241D-9185-4A1F-88C0-CB14AF49B5BD}"/>
                </a:ext>
              </a:extLst>
            </p:cNvPr>
            <p:cNvCxnSpPr>
              <a:cxnSpLocks noChangeShapeType="1"/>
            </p:cNvCxnSpPr>
            <p:nvPr/>
          </p:nvCxnSpPr>
          <p:spPr bwMode="auto">
            <a:xfrm>
              <a:off x="5364028" y="2831551"/>
              <a:ext cx="439710" cy="768604"/>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0741" name="直接连接符 64">
              <a:extLst>
                <a:ext uri="{FF2B5EF4-FFF2-40B4-BE49-F238E27FC236}">
                  <a16:creationId xmlns:a16="http://schemas.microsoft.com/office/drawing/2014/main" id="{39DFB89C-F46E-42AB-BC7A-AE946DA9FE96}"/>
                </a:ext>
              </a:extLst>
            </p:cNvPr>
            <p:cNvCxnSpPr>
              <a:cxnSpLocks noChangeShapeType="1"/>
            </p:cNvCxnSpPr>
            <p:nvPr/>
          </p:nvCxnSpPr>
          <p:spPr bwMode="auto">
            <a:xfrm>
              <a:off x="5796196" y="2096852"/>
              <a:ext cx="540000" cy="734699"/>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0742" name="直接连接符 69">
              <a:extLst>
                <a:ext uri="{FF2B5EF4-FFF2-40B4-BE49-F238E27FC236}">
                  <a16:creationId xmlns:a16="http://schemas.microsoft.com/office/drawing/2014/main" id="{8A9938FC-E8D2-471A-BD9C-1D1D69887E9B}"/>
                </a:ext>
              </a:extLst>
            </p:cNvPr>
            <p:cNvCxnSpPr>
              <a:cxnSpLocks noChangeShapeType="1"/>
            </p:cNvCxnSpPr>
            <p:nvPr/>
          </p:nvCxnSpPr>
          <p:spPr bwMode="auto">
            <a:xfrm flipV="1">
              <a:off x="6320088" y="2403039"/>
              <a:ext cx="484160" cy="42851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0743" name="直接连接符 73">
              <a:extLst>
                <a:ext uri="{FF2B5EF4-FFF2-40B4-BE49-F238E27FC236}">
                  <a16:creationId xmlns:a16="http://schemas.microsoft.com/office/drawing/2014/main" id="{1579D9B8-2EEC-476D-885F-ED5580932CA8}"/>
                </a:ext>
              </a:extLst>
            </p:cNvPr>
            <p:cNvCxnSpPr>
              <a:cxnSpLocks noChangeShapeType="1"/>
            </p:cNvCxnSpPr>
            <p:nvPr/>
          </p:nvCxnSpPr>
          <p:spPr bwMode="auto">
            <a:xfrm>
              <a:off x="6320088" y="2835087"/>
              <a:ext cx="484160" cy="45906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0744" name="直接连接符 77">
              <a:extLst>
                <a:ext uri="{FF2B5EF4-FFF2-40B4-BE49-F238E27FC236}">
                  <a16:creationId xmlns:a16="http://schemas.microsoft.com/office/drawing/2014/main" id="{7193CC0E-4821-4D1F-B9BC-539D3B43DAAD}"/>
                </a:ext>
              </a:extLst>
            </p:cNvPr>
            <p:cNvCxnSpPr>
              <a:cxnSpLocks noChangeShapeType="1"/>
            </p:cNvCxnSpPr>
            <p:nvPr/>
          </p:nvCxnSpPr>
          <p:spPr bwMode="auto">
            <a:xfrm>
              <a:off x="4752020" y="2492896"/>
              <a:ext cx="216024"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45" name="直接连接符 80">
              <a:extLst>
                <a:ext uri="{FF2B5EF4-FFF2-40B4-BE49-F238E27FC236}">
                  <a16:creationId xmlns:a16="http://schemas.microsoft.com/office/drawing/2014/main" id="{4751AA66-90D9-4746-8457-041FF62099DA}"/>
                </a:ext>
              </a:extLst>
            </p:cNvPr>
            <p:cNvCxnSpPr>
              <a:cxnSpLocks noChangeShapeType="1"/>
            </p:cNvCxnSpPr>
            <p:nvPr/>
          </p:nvCxnSpPr>
          <p:spPr bwMode="auto">
            <a:xfrm>
              <a:off x="4716016" y="2844000"/>
              <a:ext cx="2268252"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46" name="直接连接符 82">
              <a:extLst>
                <a:ext uri="{FF2B5EF4-FFF2-40B4-BE49-F238E27FC236}">
                  <a16:creationId xmlns:a16="http://schemas.microsoft.com/office/drawing/2014/main" id="{549F53DF-D65D-48BA-B01A-0CE86D2A174F}"/>
                </a:ext>
              </a:extLst>
            </p:cNvPr>
            <p:cNvCxnSpPr>
              <a:cxnSpLocks noChangeShapeType="1"/>
            </p:cNvCxnSpPr>
            <p:nvPr/>
          </p:nvCxnSpPr>
          <p:spPr bwMode="auto">
            <a:xfrm>
              <a:off x="4832412" y="2610000"/>
              <a:ext cx="252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47" name="直接连接符 84">
              <a:extLst>
                <a:ext uri="{FF2B5EF4-FFF2-40B4-BE49-F238E27FC236}">
                  <a16:creationId xmlns:a16="http://schemas.microsoft.com/office/drawing/2014/main" id="{28A6CB93-50EF-4C38-A40E-50530D917797}"/>
                </a:ext>
              </a:extLst>
            </p:cNvPr>
            <p:cNvCxnSpPr>
              <a:cxnSpLocks noChangeShapeType="1"/>
            </p:cNvCxnSpPr>
            <p:nvPr/>
          </p:nvCxnSpPr>
          <p:spPr bwMode="auto">
            <a:xfrm>
              <a:off x="4824056" y="2728800"/>
              <a:ext cx="43202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48" name="直接连接符 88">
              <a:extLst>
                <a:ext uri="{FF2B5EF4-FFF2-40B4-BE49-F238E27FC236}">
                  <a16:creationId xmlns:a16="http://schemas.microsoft.com/office/drawing/2014/main" id="{3CAEA033-55FF-47AB-81A0-C490EDF85B59}"/>
                </a:ext>
              </a:extLst>
            </p:cNvPr>
            <p:cNvCxnSpPr>
              <a:cxnSpLocks noChangeShapeType="1"/>
            </p:cNvCxnSpPr>
            <p:nvPr/>
          </p:nvCxnSpPr>
          <p:spPr bwMode="auto">
            <a:xfrm>
              <a:off x="4752020" y="3212976"/>
              <a:ext cx="216024"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49" name="直接连接符 89">
              <a:extLst>
                <a:ext uri="{FF2B5EF4-FFF2-40B4-BE49-F238E27FC236}">
                  <a16:creationId xmlns:a16="http://schemas.microsoft.com/office/drawing/2014/main" id="{E602D1F7-5470-4171-98A8-06B745531FA5}"/>
                </a:ext>
              </a:extLst>
            </p:cNvPr>
            <p:cNvCxnSpPr>
              <a:cxnSpLocks noChangeShapeType="1"/>
            </p:cNvCxnSpPr>
            <p:nvPr/>
          </p:nvCxnSpPr>
          <p:spPr bwMode="auto">
            <a:xfrm>
              <a:off x="4804792" y="3078052"/>
              <a:ext cx="252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50" name="直接连接符 94">
              <a:extLst>
                <a:ext uri="{FF2B5EF4-FFF2-40B4-BE49-F238E27FC236}">
                  <a16:creationId xmlns:a16="http://schemas.microsoft.com/office/drawing/2014/main" id="{577A589B-C1B1-4BDE-A231-E6D749A9A294}"/>
                </a:ext>
              </a:extLst>
            </p:cNvPr>
            <p:cNvCxnSpPr>
              <a:cxnSpLocks noChangeShapeType="1"/>
            </p:cNvCxnSpPr>
            <p:nvPr/>
          </p:nvCxnSpPr>
          <p:spPr bwMode="auto">
            <a:xfrm>
              <a:off x="4804792" y="2960948"/>
              <a:ext cx="43202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51" name="直接连接符 95">
              <a:extLst>
                <a:ext uri="{FF2B5EF4-FFF2-40B4-BE49-F238E27FC236}">
                  <a16:creationId xmlns:a16="http://schemas.microsoft.com/office/drawing/2014/main" id="{518708F1-76FA-4556-AD01-F2E3F5C3A226}"/>
                </a:ext>
              </a:extLst>
            </p:cNvPr>
            <p:cNvCxnSpPr>
              <a:cxnSpLocks noChangeShapeType="1"/>
            </p:cNvCxnSpPr>
            <p:nvPr/>
          </p:nvCxnSpPr>
          <p:spPr bwMode="auto">
            <a:xfrm flipV="1">
              <a:off x="4976400" y="2312876"/>
              <a:ext cx="711724" cy="18002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52" name="直接连接符 102">
              <a:extLst>
                <a:ext uri="{FF2B5EF4-FFF2-40B4-BE49-F238E27FC236}">
                  <a16:creationId xmlns:a16="http://schemas.microsoft.com/office/drawing/2014/main" id="{7DD20DD7-9A97-4354-8D0F-221878504540}"/>
                </a:ext>
              </a:extLst>
            </p:cNvPr>
            <p:cNvCxnSpPr>
              <a:cxnSpLocks noChangeAspect="1"/>
            </p:cNvCxnSpPr>
            <p:nvPr/>
          </p:nvCxnSpPr>
          <p:spPr bwMode="auto">
            <a:xfrm flipV="1">
              <a:off x="5112060" y="2492896"/>
              <a:ext cx="468000" cy="118372"/>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53" name="直接连接符 103">
              <a:extLst>
                <a:ext uri="{FF2B5EF4-FFF2-40B4-BE49-F238E27FC236}">
                  <a16:creationId xmlns:a16="http://schemas.microsoft.com/office/drawing/2014/main" id="{FEB3E1D7-2456-49E6-A1BF-9393A4491693}"/>
                </a:ext>
              </a:extLst>
            </p:cNvPr>
            <p:cNvCxnSpPr>
              <a:cxnSpLocks noChangeAspect="1"/>
            </p:cNvCxnSpPr>
            <p:nvPr/>
          </p:nvCxnSpPr>
          <p:spPr bwMode="auto">
            <a:xfrm flipV="1">
              <a:off x="5264460" y="2681185"/>
              <a:ext cx="216000" cy="54633"/>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nvGrpSpPr>
            <p:cNvPr id="30754" name="组合 107">
              <a:extLst>
                <a:ext uri="{FF2B5EF4-FFF2-40B4-BE49-F238E27FC236}">
                  <a16:creationId xmlns:a16="http://schemas.microsoft.com/office/drawing/2014/main" id="{051F7F9E-FFFC-44B2-B90C-428E8BEC9E2F}"/>
                </a:ext>
              </a:extLst>
            </p:cNvPr>
            <p:cNvGrpSpPr>
              <a:grpSpLocks/>
            </p:cNvGrpSpPr>
            <p:nvPr/>
          </p:nvGrpSpPr>
          <p:grpSpPr bwMode="auto">
            <a:xfrm flipV="1">
              <a:off x="4940396" y="2960948"/>
              <a:ext cx="711724" cy="424800"/>
              <a:chOff x="6696208" y="3942162"/>
              <a:chExt cx="711724" cy="422942"/>
            </a:xfrm>
          </p:grpSpPr>
          <p:cxnSp>
            <p:nvCxnSpPr>
              <p:cNvPr id="30773" name="直接连接符 104">
                <a:extLst>
                  <a:ext uri="{FF2B5EF4-FFF2-40B4-BE49-F238E27FC236}">
                    <a16:creationId xmlns:a16="http://schemas.microsoft.com/office/drawing/2014/main" id="{E0945027-2F81-4479-8E2B-329CF41E9D4B}"/>
                  </a:ext>
                </a:extLst>
              </p:cNvPr>
              <p:cNvCxnSpPr>
                <a:cxnSpLocks noChangeShapeType="1"/>
              </p:cNvCxnSpPr>
              <p:nvPr/>
            </p:nvCxnSpPr>
            <p:spPr bwMode="auto">
              <a:xfrm flipV="1">
                <a:off x="6696208" y="3942162"/>
                <a:ext cx="711724" cy="18002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74" name="直接连接符 105">
                <a:extLst>
                  <a:ext uri="{FF2B5EF4-FFF2-40B4-BE49-F238E27FC236}">
                    <a16:creationId xmlns:a16="http://schemas.microsoft.com/office/drawing/2014/main" id="{A0E2EEB1-FF40-4933-A24E-067891E281C9}"/>
                  </a:ext>
                </a:extLst>
              </p:cNvPr>
              <p:cNvCxnSpPr>
                <a:cxnSpLocks noChangeAspect="1"/>
              </p:cNvCxnSpPr>
              <p:nvPr/>
            </p:nvCxnSpPr>
            <p:spPr bwMode="auto">
              <a:xfrm flipV="1">
                <a:off x="6831868" y="4122182"/>
                <a:ext cx="468000" cy="118372"/>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75" name="直接连接符 106">
                <a:extLst>
                  <a:ext uri="{FF2B5EF4-FFF2-40B4-BE49-F238E27FC236}">
                    <a16:creationId xmlns:a16="http://schemas.microsoft.com/office/drawing/2014/main" id="{ECAB918E-A43C-4D4C-8653-72C3B8732A92}"/>
                  </a:ext>
                </a:extLst>
              </p:cNvPr>
              <p:cNvCxnSpPr>
                <a:cxnSpLocks noChangeAspect="1"/>
              </p:cNvCxnSpPr>
              <p:nvPr/>
            </p:nvCxnSpPr>
            <p:spPr bwMode="auto">
              <a:xfrm flipV="1">
                <a:off x="6984268" y="4310471"/>
                <a:ext cx="216000" cy="54633"/>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cxnSp>
          <p:nvCxnSpPr>
            <p:cNvPr id="30755" name="直接连接符 119">
              <a:extLst>
                <a:ext uri="{FF2B5EF4-FFF2-40B4-BE49-F238E27FC236}">
                  <a16:creationId xmlns:a16="http://schemas.microsoft.com/office/drawing/2014/main" id="{B9951E2C-FBC9-43EE-99CB-87E557CA11CE}"/>
                </a:ext>
              </a:extLst>
            </p:cNvPr>
            <p:cNvCxnSpPr>
              <a:cxnSpLocks/>
            </p:cNvCxnSpPr>
            <p:nvPr/>
          </p:nvCxnSpPr>
          <p:spPr bwMode="auto">
            <a:xfrm>
              <a:off x="5672088" y="2312876"/>
              <a:ext cx="288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56" name="直接连接符 122">
              <a:extLst>
                <a:ext uri="{FF2B5EF4-FFF2-40B4-BE49-F238E27FC236}">
                  <a16:creationId xmlns:a16="http://schemas.microsoft.com/office/drawing/2014/main" id="{2A855A6B-50F2-46CA-BD15-B709C1A4380F}"/>
                </a:ext>
              </a:extLst>
            </p:cNvPr>
            <p:cNvCxnSpPr>
              <a:cxnSpLocks/>
            </p:cNvCxnSpPr>
            <p:nvPr/>
          </p:nvCxnSpPr>
          <p:spPr bwMode="auto">
            <a:xfrm>
              <a:off x="5580060" y="2492896"/>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57" name="直接连接符 123">
              <a:extLst>
                <a:ext uri="{FF2B5EF4-FFF2-40B4-BE49-F238E27FC236}">
                  <a16:creationId xmlns:a16="http://schemas.microsoft.com/office/drawing/2014/main" id="{0640C834-46F3-4F3D-BB0C-4170A60B8AAC}"/>
                </a:ext>
              </a:extLst>
            </p:cNvPr>
            <p:cNvCxnSpPr>
              <a:cxnSpLocks/>
            </p:cNvCxnSpPr>
            <p:nvPr/>
          </p:nvCxnSpPr>
          <p:spPr bwMode="auto">
            <a:xfrm>
              <a:off x="5460496" y="2681185"/>
              <a:ext cx="756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58" name="直接连接符 124">
              <a:extLst>
                <a:ext uri="{FF2B5EF4-FFF2-40B4-BE49-F238E27FC236}">
                  <a16:creationId xmlns:a16="http://schemas.microsoft.com/office/drawing/2014/main" id="{4F133888-2CBA-4652-A3C5-E18B129EED2F}"/>
                </a:ext>
              </a:extLst>
            </p:cNvPr>
            <p:cNvCxnSpPr>
              <a:cxnSpLocks/>
            </p:cNvCxnSpPr>
            <p:nvPr/>
          </p:nvCxnSpPr>
          <p:spPr bwMode="auto">
            <a:xfrm>
              <a:off x="5683692" y="3392996"/>
              <a:ext cx="288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59" name="直接连接符 125">
              <a:extLst>
                <a:ext uri="{FF2B5EF4-FFF2-40B4-BE49-F238E27FC236}">
                  <a16:creationId xmlns:a16="http://schemas.microsoft.com/office/drawing/2014/main" id="{7AA69410-214A-4E90-A240-3A354B8FF124}"/>
                </a:ext>
              </a:extLst>
            </p:cNvPr>
            <p:cNvCxnSpPr>
              <a:cxnSpLocks/>
            </p:cNvCxnSpPr>
            <p:nvPr/>
          </p:nvCxnSpPr>
          <p:spPr bwMode="auto">
            <a:xfrm>
              <a:off x="5591664" y="3212976"/>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60" name="直接连接符 126">
              <a:extLst>
                <a:ext uri="{FF2B5EF4-FFF2-40B4-BE49-F238E27FC236}">
                  <a16:creationId xmlns:a16="http://schemas.microsoft.com/office/drawing/2014/main" id="{CFACFAFF-9D66-4993-94B7-550D6022F9B2}"/>
                </a:ext>
              </a:extLst>
            </p:cNvPr>
            <p:cNvCxnSpPr>
              <a:cxnSpLocks/>
            </p:cNvCxnSpPr>
            <p:nvPr/>
          </p:nvCxnSpPr>
          <p:spPr bwMode="auto">
            <a:xfrm>
              <a:off x="5472184" y="3032956"/>
              <a:ext cx="756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61" name="直接连接符 66">
              <a:extLst>
                <a:ext uri="{FF2B5EF4-FFF2-40B4-BE49-F238E27FC236}">
                  <a16:creationId xmlns:a16="http://schemas.microsoft.com/office/drawing/2014/main" id="{A807D167-4B0D-4868-8E96-A8C86CF830F5}"/>
                </a:ext>
              </a:extLst>
            </p:cNvPr>
            <p:cNvCxnSpPr>
              <a:cxnSpLocks noChangeShapeType="1"/>
            </p:cNvCxnSpPr>
            <p:nvPr/>
          </p:nvCxnSpPr>
          <p:spPr bwMode="auto">
            <a:xfrm flipH="1">
              <a:off x="5824538" y="2835087"/>
              <a:ext cx="495550" cy="759731"/>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0762" name="直接连接符 127">
              <a:extLst>
                <a:ext uri="{FF2B5EF4-FFF2-40B4-BE49-F238E27FC236}">
                  <a16:creationId xmlns:a16="http://schemas.microsoft.com/office/drawing/2014/main" id="{2570AC20-F77D-4BE0-8F4E-8433D5993205}"/>
                </a:ext>
              </a:extLst>
            </p:cNvPr>
            <p:cNvCxnSpPr>
              <a:cxnSpLocks noChangeAspect="1"/>
            </p:cNvCxnSpPr>
            <p:nvPr/>
          </p:nvCxnSpPr>
          <p:spPr bwMode="auto">
            <a:xfrm flipV="1">
              <a:off x="6084224" y="3058303"/>
              <a:ext cx="468000" cy="143625"/>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63" name="直接连接符 129">
              <a:extLst>
                <a:ext uri="{FF2B5EF4-FFF2-40B4-BE49-F238E27FC236}">
                  <a16:creationId xmlns:a16="http://schemas.microsoft.com/office/drawing/2014/main" id="{97D87CFD-8CC2-4624-8BE9-67745245962E}"/>
                </a:ext>
              </a:extLst>
            </p:cNvPr>
            <p:cNvCxnSpPr>
              <a:cxnSpLocks noChangeAspect="1"/>
            </p:cNvCxnSpPr>
            <p:nvPr/>
          </p:nvCxnSpPr>
          <p:spPr bwMode="auto">
            <a:xfrm flipV="1">
              <a:off x="5971692" y="3176972"/>
              <a:ext cx="720000" cy="220961"/>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64" name="直接连接符 130">
              <a:extLst>
                <a:ext uri="{FF2B5EF4-FFF2-40B4-BE49-F238E27FC236}">
                  <a16:creationId xmlns:a16="http://schemas.microsoft.com/office/drawing/2014/main" id="{4B7B5A3C-D8C5-40B9-971D-231A49C90400}"/>
                </a:ext>
              </a:extLst>
            </p:cNvPr>
            <p:cNvCxnSpPr>
              <a:cxnSpLocks noChangeAspect="1"/>
            </p:cNvCxnSpPr>
            <p:nvPr/>
          </p:nvCxnSpPr>
          <p:spPr bwMode="auto">
            <a:xfrm flipV="1">
              <a:off x="6228236" y="2966667"/>
              <a:ext cx="216000" cy="66289"/>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nvGrpSpPr>
            <p:cNvPr id="30765" name="组合 134">
              <a:extLst>
                <a:ext uri="{FF2B5EF4-FFF2-40B4-BE49-F238E27FC236}">
                  <a16:creationId xmlns:a16="http://schemas.microsoft.com/office/drawing/2014/main" id="{DE28D92B-DC1C-4829-A53B-FEEA1E57075D}"/>
                </a:ext>
              </a:extLst>
            </p:cNvPr>
            <p:cNvGrpSpPr>
              <a:grpSpLocks/>
            </p:cNvGrpSpPr>
            <p:nvPr/>
          </p:nvGrpSpPr>
          <p:grpSpPr bwMode="auto">
            <a:xfrm flipV="1">
              <a:off x="5971692" y="2296800"/>
              <a:ext cx="720000" cy="432000"/>
              <a:chOff x="6124092" y="3119067"/>
              <a:chExt cx="720000" cy="431266"/>
            </a:xfrm>
          </p:grpSpPr>
          <p:cxnSp>
            <p:nvCxnSpPr>
              <p:cNvPr id="30770" name="直接连接符 131">
                <a:extLst>
                  <a:ext uri="{FF2B5EF4-FFF2-40B4-BE49-F238E27FC236}">
                    <a16:creationId xmlns:a16="http://schemas.microsoft.com/office/drawing/2014/main" id="{328D937F-92B2-4EAA-82E4-65163472E88A}"/>
                  </a:ext>
                </a:extLst>
              </p:cNvPr>
              <p:cNvCxnSpPr>
                <a:cxnSpLocks noChangeAspect="1"/>
              </p:cNvCxnSpPr>
              <p:nvPr/>
            </p:nvCxnSpPr>
            <p:spPr bwMode="auto">
              <a:xfrm flipV="1">
                <a:off x="6236624" y="3210703"/>
                <a:ext cx="468000" cy="143625"/>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71" name="直接连接符 132">
                <a:extLst>
                  <a:ext uri="{FF2B5EF4-FFF2-40B4-BE49-F238E27FC236}">
                    <a16:creationId xmlns:a16="http://schemas.microsoft.com/office/drawing/2014/main" id="{E1F42064-38E1-471C-80D8-DC79AC33DE8A}"/>
                  </a:ext>
                </a:extLst>
              </p:cNvPr>
              <p:cNvCxnSpPr>
                <a:cxnSpLocks noChangeAspect="1"/>
              </p:cNvCxnSpPr>
              <p:nvPr/>
            </p:nvCxnSpPr>
            <p:spPr bwMode="auto">
              <a:xfrm flipV="1">
                <a:off x="6124092" y="3329372"/>
                <a:ext cx="720000" cy="220961"/>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72" name="直接连接符 133">
                <a:extLst>
                  <a:ext uri="{FF2B5EF4-FFF2-40B4-BE49-F238E27FC236}">
                    <a16:creationId xmlns:a16="http://schemas.microsoft.com/office/drawing/2014/main" id="{6C9EB23E-3C32-4FCA-87D7-7A50741B39C3}"/>
                  </a:ext>
                </a:extLst>
              </p:cNvPr>
              <p:cNvCxnSpPr>
                <a:cxnSpLocks noChangeAspect="1"/>
              </p:cNvCxnSpPr>
              <p:nvPr/>
            </p:nvCxnSpPr>
            <p:spPr bwMode="auto">
              <a:xfrm flipV="1">
                <a:off x="6380636" y="3119067"/>
                <a:ext cx="216000" cy="66289"/>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cxnSp>
          <p:nvCxnSpPr>
            <p:cNvPr id="30766" name="直接连接符 136">
              <a:extLst>
                <a:ext uri="{FF2B5EF4-FFF2-40B4-BE49-F238E27FC236}">
                  <a16:creationId xmlns:a16="http://schemas.microsoft.com/office/drawing/2014/main" id="{0D9EFDF1-6DC5-45B7-AE90-9CB79464D6E4}"/>
                </a:ext>
              </a:extLst>
            </p:cNvPr>
            <p:cNvCxnSpPr>
              <a:cxnSpLocks/>
            </p:cNvCxnSpPr>
            <p:nvPr/>
          </p:nvCxnSpPr>
          <p:spPr bwMode="auto">
            <a:xfrm>
              <a:off x="6588264" y="2636912"/>
              <a:ext cx="360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67" name="直接连接符 137">
              <a:extLst>
                <a:ext uri="{FF2B5EF4-FFF2-40B4-BE49-F238E27FC236}">
                  <a16:creationId xmlns:a16="http://schemas.microsoft.com/office/drawing/2014/main" id="{4C229DF6-402D-40F1-B32F-5F861689A333}"/>
                </a:ext>
              </a:extLst>
            </p:cNvPr>
            <p:cNvCxnSpPr>
              <a:cxnSpLocks/>
            </p:cNvCxnSpPr>
            <p:nvPr/>
          </p:nvCxnSpPr>
          <p:spPr bwMode="auto">
            <a:xfrm>
              <a:off x="6444236" y="2737852"/>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68" name="直接连接符 139">
              <a:extLst>
                <a:ext uri="{FF2B5EF4-FFF2-40B4-BE49-F238E27FC236}">
                  <a16:creationId xmlns:a16="http://schemas.microsoft.com/office/drawing/2014/main" id="{CDB75B43-C3E0-48F0-B48B-9B17D7FD6938}"/>
                </a:ext>
              </a:extLst>
            </p:cNvPr>
            <p:cNvCxnSpPr>
              <a:cxnSpLocks/>
            </p:cNvCxnSpPr>
            <p:nvPr/>
          </p:nvCxnSpPr>
          <p:spPr bwMode="auto">
            <a:xfrm>
              <a:off x="6588236" y="3068960"/>
              <a:ext cx="360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769" name="直接连接符 140">
              <a:extLst>
                <a:ext uri="{FF2B5EF4-FFF2-40B4-BE49-F238E27FC236}">
                  <a16:creationId xmlns:a16="http://schemas.microsoft.com/office/drawing/2014/main" id="{E8989A1F-C4CB-4354-B132-293228C14D33}"/>
                </a:ext>
              </a:extLst>
            </p:cNvPr>
            <p:cNvCxnSpPr>
              <a:cxnSpLocks/>
            </p:cNvCxnSpPr>
            <p:nvPr/>
          </p:nvCxnSpPr>
          <p:spPr bwMode="auto">
            <a:xfrm>
              <a:off x="6444208" y="2960948"/>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sp>
        <p:nvSpPr>
          <p:cNvPr id="30729" name="矩形 58">
            <a:extLst>
              <a:ext uri="{FF2B5EF4-FFF2-40B4-BE49-F238E27FC236}">
                <a16:creationId xmlns:a16="http://schemas.microsoft.com/office/drawing/2014/main" id="{ADC53AF8-26B6-45D6-AAAA-E9A438EA0D63}"/>
              </a:ext>
            </a:extLst>
          </p:cNvPr>
          <p:cNvSpPr>
            <a:spLocks noChangeArrowheads="1"/>
          </p:cNvSpPr>
          <p:nvPr/>
        </p:nvSpPr>
        <p:spPr bwMode="auto">
          <a:xfrm>
            <a:off x="1009650" y="4352925"/>
            <a:ext cx="15954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超临界流态</a:t>
            </a:r>
          </a:p>
        </p:txBody>
      </p:sp>
      <p:graphicFrame>
        <p:nvGraphicFramePr>
          <p:cNvPr id="30730" name="Object 4">
            <a:extLst>
              <a:ext uri="{FF2B5EF4-FFF2-40B4-BE49-F238E27FC236}">
                <a16:creationId xmlns:a16="http://schemas.microsoft.com/office/drawing/2014/main" id="{A3E85B62-0CB6-466F-B19A-8AB88FDFED31}"/>
              </a:ext>
            </a:extLst>
          </p:cNvPr>
          <p:cNvGraphicFramePr>
            <a:graphicFrameLocks noChangeAspect="1"/>
          </p:cNvGraphicFramePr>
          <p:nvPr/>
        </p:nvGraphicFramePr>
        <p:xfrm>
          <a:off x="4471988" y="4325938"/>
          <a:ext cx="1546225" cy="455612"/>
        </p:xfrm>
        <a:graphic>
          <a:graphicData uri="http://schemas.openxmlformats.org/presentationml/2006/ole">
            <mc:AlternateContent xmlns:mc="http://schemas.openxmlformats.org/markup-compatibility/2006">
              <mc:Choice xmlns:v="urn:schemas-microsoft-com:vml" Requires="v">
                <p:oleObj spid="_x0000_s30840" name="Equation" r:id="rId4" imgW="761669" imgH="228501" progId="Equation.DSMT4">
                  <p:embed/>
                </p:oleObj>
              </mc:Choice>
              <mc:Fallback>
                <p:oleObj name="Equation" r:id="rId4" imgW="761669" imgH="228501"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988" y="4325938"/>
                        <a:ext cx="15462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1" name="Object 5">
            <a:extLst>
              <a:ext uri="{FF2B5EF4-FFF2-40B4-BE49-F238E27FC236}">
                <a16:creationId xmlns:a16="http://schemas.microsoft.com/office/drawing/2014/main" id="{F7830684-7F8C-4544-950B-E37E6D45EF97}"/>
              </a:ext>
            </a:extLst>
          </p:cNvPr>
          <p:cNvGraphicFramePr>
            <a:graphicFrameLocks noChangeAspect="1"/>
          </p:cNvGraphicFramePr>
          <p:nvPr/>
        </p:nvGraphicFramePr>
        <p:xfrm>
          <a:off x="2941638" y="4051300"/>
          <a:ext cx="1152525" cy="1039813"/>
        </p:xfrm>
        <a:graphic>
          <a:graphicData uri="http://schemas.openxmlformats.org/presentationml/2006/ole">
            <mc:AlternateContent xmlns:mc="http://schemas.openxmlformats.org/markup-compatibility/2006">
              <mc:Choice xmlns:v="urn:schemas-microsoft-com:vml" Requires="v">
                <p:oleObj spid="_x0000_s30841" name="Equation" r:id="rId6" imgW="508000" imgH="457200" progId="Equation.DSMT4">
                  <p:embed/>
                </p:oleObj>
              </mc:Choice>
              <mc:Fallback>
                <p:oleObj name="Equation" r:id="rId6" imgW="508000" imgH="4572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1638" y="4051300"/>
                        <a:ext cx="1152525"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矩形 62">
            <a:extLst>
              <a:ext uri="{FF2B5EF4-FFF2-40B4-BE49-F238E27FC236}">
                <a16:creationId xmlns:a16="http://schemas.microsoft.com/office/drawing/2014/main" id="{32C015C0-A8E2-413F-9AC5-338EE31ED49E}"/>
              </a:ext>
            </a:extLst>
          </p:cNvPr>
          <p:cNvSpPr>
            <a:spLocks noChangeArrowheads="1"/>
          </p:cNvSpPr>
          <p:nvPr/>
        </p:nvSpPr>
        <p:spPr bwMode="auto">
          <a:xfrm>
            <a:off x="6237288" y="4343400"/>
            <a:ext cx="15954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不完全膨胀</a:t>
            </a:r>
          </a:p>
        </p:txBody>
      </p:sp>
      <p:sp>
        <p:nvSpPr>
          <p:cNvPr id="64" name="圆角矩形 63">
            <a:extLst>
              <a:ext uri="{FF2B5EF4-FFF2-40B4-BE49-F238E27FC236}">
                <a16:creationId xmlns:a16="http://schemas.microsoft.com/office/drawing/2014/main" id="{146FD428-22C6-49E5-86CB-11A42D719814}"/>
              </a:ext>
            </a:extLst>
          </p:cNvPr>
          <p:cNvSpPr>
            <a:spLocks noChangeArrowheads="1"/>
          </p:cNvSpPr>
          <p:nvPr/>
        </p:nvSpPr>
        <p:spPr bwMode="auto">
          <a:xfrm>
            <a:off x="2944813" y="4581525"/>
            <a:ext cx="1203325" cy="606425"/>
          </a:xfrm>
          <a:prstGeom prst="roundRect">
            <a:avLst>
              <a:gd name="adj" fmla="val 16667"/>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2200">
              <a:latin typeface="Times New Roman" panose="02020603050405020304" pitchFamily="18" charset="0"/>
            </a:endParaRPr>
          </a:p>
        </p:txBody>
      </p:sp>
      <p:sp>
        <p:nvSpPr>
          <p:cNvPr id="66" name="Text Box 11">
            <a:extLst>
              <a:ext uri="{FF2B5EF4-FFF2-40B4-BE49-F238E27FC236}">
                <a16:creationId xmlns:a16="http://schemas.microsoft.com/office/drawing/2014/main" id="{3DC68DC0-B944-469C-B073-369E4A205DA5}"/>
              </a:ext>
            </a:extLst>
          </p:cNvPr>
          <p:cNvSpPr txBox="1">
            <a:spLocks noChangeArrowheads="1"/>
          </p:cNvSpPr>
          <p:nvPr/>
        </p:nvSpPr>
        <p:spPr bwMode="auto">
          <a:xfrm>
            <a:off x="1146062" y="5201319"/>
            <a:ext cx="5768975" cy="1048044"/>
          </a:xfrm>
          <a:prstGeom prst="rect">
            <a:avLst/>
          </a:prstGeom>
          <a:noFill/>
        </p:spPr>
        <p:txBody>
          <a:bodyPr wrap="square">
            <a:spAutoFit/>
          </a:bodyPr>
          <a:lstStyle/>
          <a:p>
            <a:pPr marL="361950" indent="-361950" eaLnBrk="0" hangingPunct="0">
              <a:lnSpc>
                <a:spcPct val="150000"/>
              </a:lnSpc>
              <a:buClr>
                <a:srgbClr val="C00000"/>
              </a:buClr>
              <a:buSzPct val="80000"/>
              <a:buFont typeface="Wingdings" pitchFamily="2" charset="2"/>
              <a:buChar char="n"/>
              <a:defRPr/>
            </a:pPr>
            <a:r>
              <a:rPr lang="zh-CN" altLang="en-US" sz="2200" b="1" dirty="0">
                <a:solidFill>
                  <a:schemeClr val="accent6">
                    <a:lumMod val="50000"/>
                  </a:schemeClr>
                </a:solidFill>
                <a:latin typeface="华文中宋" pitchFamily="2" charset="-122"/>
                <a:ea typeface="华文中宋" pitchFamily="2" charset="-122"/>
              </a:rPr>
              <a:t>出口外扰动无法影响喷管内部流动；</a:t>
            </a:r>
            <a:endParaRPr lang="en-US" altLang="zh-CN" sz="2200" b="1" dirty="0">
              <a:solidFill>
                <a:schemeClr val="accent6">
                  <a:lumMod val="50000"/>
                </a:schemeClr>
              </a:solidFill>
              <a:latin typeface="华文中宋" pitchFamily="2" charset="-122"/>
              <a:ea typeface="华文中宋" pitchFamily="2" charset="-122"/>
            </a:endParaRPr>
          </a:p>
          <a:p>
            <a:pPr marL="361950" indent="-361950" eaLnBrk="0" hangingPunct="0">
              <a:lnSpc>
                <a:spcPct val="150000"/>
              </a:lnSpc>
              <a:buClr>
                <a:srgbClr val="C00000"/>
              </a:buClr>
              <a:buSzPct val="80000"/>
              <a:buFont typeface="Wingdings" pitchFamily="2" charset="2"/>
              <a:buChar char="n"/>
              <a:defRPr/>
            </a:pPr>
            <a:r>
              <a:rPr lang="zh-CN" altLang="en-US" sz="2200" b="1" dirty="0">
                <a:solidFill>
                  <a:schemeClr val="accent6">
                    <a:lumMod val="50000"/>
                  </a:schemeClr>
                </a:solidFill>
                <a:latin typeface="华文中宋" pitchFamily="2" charset="-122"/>
                <a:ea typeface="华文中宋" pitchFamily="2" charset="-122"/>
              </a:rPr>
              <a:t>且存在膨胀波和压缩波复杂波系。</a:t>
            </a:r>
          </a:p>
        </p:txBody>
      </p:sp>
      <p:sp>
        <p:nvSpPr>
          <p:cNvPr id="62" name="Rectangle 4">
            <a:extLst>
              <a:ext uri="{FF2B5EF4-FFF2-40B4-BE49-F238E27FC236}">
                <a16:creationId xmlns:a16="http://schemas.microsoft.com/office/drawing/2014/main" id="{EAAF502D-F10A-4B27-9ADA-93984C8367BD}"/>
              </a:ext>
            </a:extLst>
          </p:cNvPr>
          <p:cNvSpPr>
            <a:spLocks noChangeArrowheads="1"/>
          </p:cNvSpPr>
          <p:nvPr/>
        </p:nvSpPr>
        <p:spPr bwMode="auto">
          <a:xfrm>
            <a:off x="468313" y="8397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收缩喷管的工作状态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blinds(horizontal)">
                                      <p:cBhvr>
                                        <p:cTn id="12" dur="500"/>
                                        <p:tgtEl>
                                          <p:spTgt spid="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blinds(horizontal)">
                                      <p:cBhvr>
                                        <p:cTn id="21" dur="500"/>
                                        <p:tgtEl>
                                          <p:spTgt spid="6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blinds(horizontal)">
                                      <p:cBhvr>
                                        <p:cTn id="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EC04A149-23D6-4DCE-979F-821BF44042A9}"/>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31747" name="矩形 16">
            <a:extLst>
              <a:ext uri="{FF2B5EF4-FFF2-40B4-BE49-F238E27FC236}">
                <a16:creationId xmlns:a16="http://schemas.microsoft.com/office/drawing/2014/main" id="{04EC11F8-5EDC-446E-9C63-2576AAAF895C}"/>
              </a:ext>
            </a:extLst>
          </p:cNvPr>
          <p:cNvSpPr>
            <a:spLocks noChangeArrowheads="1"/>
          </p:cNvSpPr>
          <p:nvPr/>
        </p:nvSpPr>
        <p:spPr bwMode="auto">
          <a:xfrm>
            <a:off x="681038" y="2200275"/>
            <a:ext cx="15954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亚临界流态</a:t>
            </a:r>
          </a:p>
        </p:txBody>
      </p:sp>
      <p:sp>
        <p:nvSpPr>
          <p:cNvPr id="31748" name="矩形 17">
            <a:extLst>
              <a:ext uri="{FF2B5EF4-FFF2-40B4-BE49-F238E27FC236}">
                <a16:creationId xmlns:a16="http://schemas.microsoft.com/office/drawing/2014/main" id="{E99EB1B5-9A92-40F0-8421-D6D67892209F}"/>
              </a:ext>
            </a:extLst>
          </p:cNvPr>
          <p:cNvSpPr>
            <a:spLocks noChangeArrowheads="1"/>
          </p:cNvSpPr>
          <p:nvPr/>
        </p:nvSpPr>
        <p:spPr bwMode="auto">
          <a:xfrm>
            <a:off x="695325" y="2881313"/>
            <a:ext cx="13128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临界流态</a:t>
            </a:r>
          </a:p>
        </p:txBody>
      </p:sp>
      <p:sp>
        <p:nvSpPr>
          <p:cNvPr id="31749" name="矩形 18">
            <a:extLst>
              <a:ext uri="{FF2B5EF4-FFF2-40B4-BE49-F238E27FC236}">
                <a16:creationId xmlns:a16="http://schemas.microsoft.com/office/drawing/2014/main" id="{DE064EC4-A116-4F82-8DB3-078DC93607A0}"/>
              </a:ext>
            </a:extLst>
          </p:cNvPr>
          <p:cNvSpPr>
            <a:spLocks noChangeArrowheads="1"/>
          </p:cNvSpPr>
          <p:nvPr/>
        </p:nvSpPr>
        <p:spPr bwMode="auto">
          <a:xfrm>
            <a:off x="704850" y="3584575"/>
            <a:ext cx="15954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超临界流态</a:t>
            </a:r>
          </a:p>
        </p:txBody>
      </p:sp>
      <p:sp>
        <p:nvSpPr>
          <p:cNvPr id="31750" name="矩形 19">
            <a:extLst>
              <a:ext uri="{FF2B5EF4-FFF2-40B4-BE49-F238E27FC236}">
                <a16:creationId xmlns:a16="http://schemas.microsoft.com/office/drawing/2014/main" id="{C72DCD73-F831-49EC-AA7A-3BADB457358B}"/>
              </a:ext>
            </a:extLst>
          </p:cNvPr>
          <p:cNvSpPr>
            <a:spLocks noChangeArrowheads="1"/>
          </p:cNvSpPr>
          <p:nvPr/>
        </p:nvSpPr>
        <p:spPr bwMode="auto">
          <a:xfrm>
            <a:off x="3467100" y="1633538"/>
            <a:ext cx="749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特点</a:t>
            </a:r>
          </a:p>
        </p:txBody>
      </p:sp>
      <p:sp>
        <p:nvSpPr>
          <p:cNvPr id="31751" name="矩形 20">
            <a:extLst>
              <a:ext uri="{FF2B5EF4-FFF2-40B4-BE49-F238E27FC236}">
                <a16:creationId xmlns:a16="http://schemas.microsoft.com/office/drawing/2014/main" id="{CA0C4582-81DF-443F-A70B-18E59E47AB94}"/>
              </a:ext>
            </a:extLst>
          </p:cNvPr>
          <p:cNvSpPr>
            <a:spLocks noChangeArrowheads="1"/>
          </p:cNvSpPr>
          <p:nvPr/>
        </p:nvSpPr>
        <p:spPr bwMode="auto">
          <a:xfrm>
            <a:off x="5086350" y="1624013"/>
            <a:ext cx="749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判别</a:t>
            </a:r>
          </a:p>
        </p:txBody>
      </p:sp>
      <p:cxnSp>
        <p:nvCxnSpPr>
          <p:cNvPr id="31752" name="直接连接符 24">
            <a:extLst>
              <a:ext uri="{FF2B5EF4-FFF2-40B4-BE49-F238E27FC236}">
                <a16:creationId xmlns:a16="http://schemas.microsoft.com/office/drawing/2014/main" id="{1CC314B2-892A-424E-9607-CD65FAB4CE40}"/>
              </a:ext>
            </a:extLst>
          </p:cNvPr>
          <p:cNvCxnSpPr>
            <a:cxnSpLocks noChangeShapeType="1"/>
          </p:cNvCxnSpPr>
          <p:nvPr/>
        </p:nvCxnSpPr>
        <p:spPr bwMode="auto">
          <a:xfrm>
            <a:off x="750888" y="3503613"/>
            <a:ext cx="7199312"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1753" name="直接连接符 25">
            <a:extLst>
              <a:ext uri="{FF2B5EF4-FFF2-40B4-BE49-F238E27FC236}">
                <a16:creationId xmlns:a16="http://schemas.microsoft.com/office/drawing/2014/main" id="{3B9AB6F2-C236-4413-A7CF-4D693D902473}"/>
              </a:ext>
            </a:extLst>
          </p:cNvPr>
          <p:cNvCxnSpPr>
            <a:cxnSpLocks noChangeShapeType="1"/>
          </p:cNvCxnSpPr>
          <p:nvPr/>
        </p:nvCxnSpPr>
        <p:spPr bwMode="auto">
          <a:xfrm>
            <a:off x="2581275" y="1539875"/>
            <a:ext cx="0" cy="26289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1754" name="直接连接符 26">
            <a:extLst>
              <a:ext uri="{FF2B5EF4-FFF2-40B4-BE49-F238E27FC236}">
                <a16:creationId xmlns:a16="http://schemas.microsoft.com/office/drawing/2014/main" id="{7BA7CF04-DA86-4AEB-A5C4-3140EE88E360}"/>
              </a:ext>
            </a:extLst>
          </p:cNvPr>
          <p:cNvCxnSpPr>
            <a:cxnSpLocks noChangeShapeType="1"/>
          </p:cNvCxnSpPr>
          <p:nvPr/>
        </p:nvCxnSpPr>
        <p:spPr bwMode="auto">
          <a:xfrm>
            <a:off x="749300" y="2073275"/>
            <a:ext cx="72009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1755" name="直接连接符 27">
            <a:extLst>
              <a:ext uri="{FF2B5EF4-FFF2-40B4-BE49-F238E27FC236}">
                <a16:creationId xmlns:a16="http://schemas.microsoft.com/office/drawing/2014/main" id="{8AA6686C-6E59-41CD-964F-6D3A8EF96D94}"/>
              </a:ext>
            </a:extLst>
          </p:cNvPr>
          <p:cNvCxnSpPr>
            <a:cxnSpLocks noChangeShapeType="1"/>
          </p:cNvCxnSpPr>
          <p:nvPr/>
        </p:nvCxnSpPr>
        <p:spPr bwMode="auto">
          <a:xfrm>
            <a:off x="4668838" y="1539875"/>
            <a:ext cx="0" cy="26289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1756" name="直接连接符 32">
            <a:extLst>
              <a:ext uri="{FF2B5EF4-FFF2-40B4-BE49-F238E27FC236}">
                <a16:creationId xmlns:a16="http://schemas.microsoft.com/office/drawing/2014/main" id="{8BC9A56C-29D4-4C7A-B47C-DDAD96433609}"/>
              </a:ext>
            </a:extLst>
          </p:cNvPr>
          <p:cNvCxnSpPr>
            <a:cxnSpLocks noChangeShapeType="1"/>
          </p:cNvCxnSpPr>
          <p:nvPr/>
        </p:nvCxnSpPr>
        <p:spPr bwMode="auto">
          <a:xfrm>
            <a:off x="717550" y="2779713"/>
            <a:ext cx="7199313"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31757" name="Rectangle 9">
            <a:extLst>
              <a:ext uri="{FF2B5EF4-FFF2-40B4-BE49-F238E27FC236}">
                <a16:creationId xmlns:a16="http://schemas.microsoft.com/office/drawing/2014/main" id="{CA3EFAFA-561D-4F97-B03E-1757EEA6C1E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1758" name="Object 5">
            <a:extLst>
              <a:ext uri="{FF2B5EF4-FFF2-40B4-BE49-F238E27FC236}">
                <a16:creationId xmlns:a16="http://schemas.microsoft.com/office/drawing/2014/main" id="{8D642FC1-06B3-47CE-B458-5F78B6B37835}"/>
              </a:ext>
            </a:extLst>
          </p:cNvPr>
          <p:cNvGraphicFramePr>
            <a:graphicFrameLocks noChangeAspect="1"/>
          </p:cNvGraphicFramePr>
          <p:nvPr/>
        </p:nvGraphicFramePr>
        <p:xfrm>
          <a:off x="4913313" y="2246313"/>
          <a:ext cx="1306512" cy="379412"/>
        </p:xfrm>
        <a:graphic>
          <a:graphicData uri="http://schemas.openxmlformats.org/presentationml/2006/ole">
            <mc:AlternateContent xmlns:mc="http://schemas.openxmlformats.org/markup-compatibility/2006">
              <mc:Choice xmlns:v="urn:schemas-microsoft-com:vml" Requires="v">
                <p:oleObj spid="_x0000_s31958" name="Equation" r:id="rId3" imgW="774364" imgH="228501" progId="Equation.DSMT4">
                  <p:embed/>
                </p:oleObj>
              </mc:Choice>
              <mc:Fallback>
                <p:oleObj name="Equation" r:id="rId3" imgW="774364" imgH="228501"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313" y="2246313"/>
                        <a:ext cx="130651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9" name="Object 6">
            <a:extLst>
              <a:ext uri="{FF2B5EF4-FFF2-40B4-BE49-F238E27FC236}">
                <a16:creationId xmlns:a16="http://schemas.microsoft.com/office/drawing/2014/main" id="{3F5B5E0C-08F7-4A69-8295-0627E8CE25B5}"/>
              </a:ext>
            </a:extLst>
          </p:cNvPr>
          <p:cNvGraphicFramePr>
            <a:graphicFrameLocks noChangeAspect="1"/>
          </p:cNvGraphicFramePr>
          <p:nvPr/>
        </p:nvGraphicFramePr>
        <p:xfrm>
          <a:off x="4818063" y="2924175"/>
          <a:ext cx="1489075" cy="431800"/>
        </p:xfrm>
        <a:graphic>
          <a:graphicData uri="http://schemas.openxmlformats.org/presentationml/2006/ole">
            <mc:AlternateContent xmlns:mc="http://schemas.openxmlformats.org/markup-compatibility/2006">
              <mc:Choice xmlns:v="urn:schemas-microsoft-com:vml" Requires="v">
                <p:oleObj spid="_x0000_s31959" name="Equation" r:id="rId5" imgW="774364" imgH="228501" progId="Equation.DSMT4">
                  <p:embed/>
                </p:oleObj>
              </mc:Choice>
              <mc:Fallback>
                <p:oleObj name="Equation" r:id="rId5" imgW="774364" imgH="22850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063" y="2924175"/>
                        <a:ext cx="14890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0" name="Object 7">
            <a:extLst>
              <a:ext uri="{FF2B5EF4-FFF2-40B4-BE49-F238E27FC236}">
                <a16:creationId xmlns:a16="http://schemas.microsoft.com/office/drawing/2014/main" id="{CB81D306-F5DF-49E2-B762-7A12DB34A92F}"/>
              </a:ext>
            </a:extLst>
          </p:cNvPr>
          <p:cNvGraphicFramePr>
            <a:graphicFrameLocks noChangeAspect="1"/>
          </p:cNvGraphicFramePr>
          <p:nvPr/>
        </p:nvGraphicFramePr>
        <p:xfrm>
          <a:off x="4881563" y="3660775"/>
          <a:ext cx="1368425" cy="379413"/>
        </p:xfrm>
        <a:graphic>
          <a:graphicData uri="http://schemas.openxmlformats.org/presentationml/2006/ole">
            <mc:AlternateContent xmlns:mc="http://schemas.openxmlformats.org/markup-compatibility/2006">
              <mc:Choice xmlns:v="urn:schemas-microsoft-com:vml" Requires="v">
                <p:oleObj spid="_x0000_s31960" name="Equation" r:id="rId7" imgW="761669" imgH="228501" progId="Equation.DSMT4">
                  <p:embed/>
                </p:oleObj>
              </mc:Choice>
              <mc:Fallback>
                <p:oleObj name="Equation" r:id="rId7" imgW="761669" imgH="228501"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1563" y="3660775"/>
                        <a:ext cx="136842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61" name="Rectangle 13">
            <a:extLst>
              <a:ext uri="{FF2B5EF4-FFF2-40B4-BE49-F238E27FC236}">
                <a16:creationId xmlns:a16="http://schemas.microsoft.com/office/drawing/2014/main" id="{D3165426-C42F-453E-914A-54DA59615E6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1762" name="Object 8">
            <a:extLst>
              <a:ext uri="{FF2B5EF4-FFF2-40B4-BE49-F238E27FC236}">
                <a16:creationId xmlns:a16="http://schemas.microsoft.com/office/drawing/2014/main" id="{C58EBC6A-B7EC-4FA9-85CD-53787BBF8A29}"/>
              </a:ext>
            </a:extLst>
          </p:cNvPr>
          <p:cNvGraphicFramePr>
            <a:graphicFrameLocks noChangeAspect="1"/>
          </p:cNvGraphicFramePr>
          <p:nvPr/>
        </p:nvGraphicFramePr>
        <p:xfrm>
          <a:off x="2832100" y="2224088"/>
          <a:ext cx="1749425" cy="400050"/>
        </p:xfrm>
        <a:graphic>
          <a:graphicData uri="http://schemas.openxmlformats.org/presentationml/2006/ole">
            <mc:AlternateContent xmlns:mc="http://schemas.openxmlformats.org/markup-compatibility/2006">
              <mc:Choice xmlns:v="urn:schemas-microsoft-com:vml" Requires="v">
                <p:oleObj spid="_x0000_s31961" name="Equation" r:id="rId9" imgW="1002865" imgH="228501" progId="Equation.DSMT4">
                  <p:embed/>
                </p:oleObj>
              </mc:Choice>
              <mc:Fallback>
                <p:oleObj name="Equation" r:id="rId9" imgW="1002865" imgH="228501"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100" y="2224088"/>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3" name="Object 9">
            <a:extLst>
              <a:ext uri="{FF2B5EF4-FFF2-40B4-BE49-F238E27FC236}">
                <a16:creationId xmlns:a16="http://schemas.microsoft.com/office/drawing/2014/main" id="{E5EAD0C6-7AFB-482B-B9DF-D90941A7BB63}"/>
              </a:ext>
            </a:extLst>
          </p:cNvPr>
          <p:cNvGraphicFramePr>
            <a:graphicFrameLocks noChangeAspect="1"/>
          </p:cNvGraphicFramePr>
          <p:nvPr/>
        </p:nvGraphicFramePr>
        <p:xfrm>
          <a:off x="2781300" y="2957513"/>
          <a:ext cx="1749425" cy="400050"/>
        </p:xfrm>
        <a:graphic>
          <a:graphicData uri="http://schemas.openxmlformats.org/presentationml/2006/ole">
            <mc:AlternateContent xmlns:mc="http://schemas.openxmlformats.org/markup-compatibility/2006">
              <mc:Choice xmlns:v="urn:schemas-microsoft-com:vml" Requires="v">
                <p:oleObj spid="_x0000_s31962" name="Equation" r:id="rId11" imgW="1002865" imgH="228501" progId="Equation.DSMT4">
                  <p:embed/>
                </p:oleObj>
              </mc:Choice>
              <mc:Fallback>
                <p:oleObj name="Equation" r:id="rId11" imgW="1002865" imgH="228501"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1300" y="2957513"/>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4" name="Object 10">
            <a:extLst>
              <a:ext uri="{FF2B5EF4-FFF2-40B4-BE49-F238E27FC236}">
                <a16:creationId xmlns:a16="http://schemas.microsoft.com/office/drawing/2014/main" id="{382B4F9F-B5A5-4848-834C-276FB93A283C}"/>
              </a:ext>
            </a:extLst>
          </p:cNvPr>
          <p:cNvGraphicFramePr>
            <a:graphicFrameLocks noChangeAspect="1"/>
          </p:cNvGraphicFramePr>
          <p:nvPr>
            <p:extLst>
              <p:ext uri="{D42A27DB-BD31-4B8C-83A1-F6EECF244321}">
                <p14:modId xmlns:p14="http://schemas.microsoft.com/office/powerpoint/2010/main" val="2488107397"/>
              </p:ext>
            </p:extLst>
          </p:nvPr>
        </p:nvGraphicFramePr>
        <p:xfrm>
          <a:off x="2771675" y="3635375"/>
          <a:ext cx="1749425" cy="400050"/>
        </p:xfrm>
        <a:graphic>
          <a:graphicData uri="http://schemas.openxmlformats.org/presentationml/2006/ole">
            <mc:AlternateContent xmlns:mc="http://schemas.openxmlformats.org/markup-compatibility/2006">
              <mc:Choice xmlns:v="urn:schemas-microsoft-com:vml" Requires="v">
                <p:oleObj spid="_x0000_s31963" name="Equation" r:id="rId13" imgW="1002865" imgH="228501" progId="Equation.DSMT4">
                  <p:embed/>
                </p:oleObj>
              </mc:Choice>
              <mc:Fallback>
                <p:oleObj name="Equation" r:id="rId13" imgW="1002865" imgH="228501"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1675" y="3635375"/>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1765" name="直接连接符 29">
            <a:extLst>
              <a:ext uri="{FF2B5EF4-FFF2-40B4-BE49-F238E27FC236}">
                <a16:creationId xmlns:a16="http://schemas.microsoft.com/office/drawing/2014/main" id="{735E541D-6E08-4D0D-882A-7C30C8FCA253}"/>
              </a:ext>
            </a:extLst>
          </p:cNvPr>
          <p:cNvCxnSpPr>
            <a:cxnSpLocks noChangeShapeType="1"/>
          </p:cNvCxnSpPr>
          <p:nvPr/>
        </p:nvCxnSpPr>
        <p:spPr bwMode="auto">
          <a:xfrm>
            <a:off x="6396038" y="1539875"/>
            <a:ext cx="0" cy="26289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31766" name="矩形 30">
            <a:extLst>
              <a:ext uri="{FF2B5EF4-FFF2-40B4-BE49-F238E27FC236}">
                <a16:creationId xmlns:a16="http://schemas.microsoft.com/office/drawing/2014/main" id="{799B80AB-179C-4004-9ED7-DF1495576053}"/>
              </a:ext>
            </a:extLst>
          </p:cNvPr>
          <p:cNvSpPr>
            <a:spLocks noChangeArrowheads="1"/>
          </p:cNvSpPr>
          <p:nvPr/>
        </p:nvSpPr>
        <p:spPr bwMode="auto">
          <a:xfrm>
            <a:off x="6432550" y="3621088"/>
            <a:ext cx="1595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chemeClr val="tx2"/>
                </a:solidFill>
                <a:latin typeface="华文中宋" panose="02010600040101010101" pitchFamily="2" charset="-122"/>
                <a:ea typeface="华文中宋" panose="02010600040101010101" pitchFamily="2" charset="-122"/>
              </a:rPr>
              <a:t>不完全膨胀</a:t>
            </a:r>
          </a:p>
        </p:txBody>
      </p:sp>
      <p:sp>
        <p:nvSpPr>
          <p:cNvPr id="31767" name="矩形 31">
            <a:extLst>
              <a:ext uri="{FF2B5EF4-FFF2-40B4-BE49-F238E27FC236}">
                <a16:creationId xmlns:a16="http://schemas.microsoft.com/office/drawing/2014/main" id="{1D08C01A-1124-4C0B-AE67-D8C66D27128C}"/>
              </a:ext>
            </a:extLst>
          </p:cNvPr>
          <p:cNvSpPr>
            <a:spLocks noChangeArrowheads="1"/>
          </p:cNvSpPr>
          <p:nvPr/>
        </p:nvSpPr>
        <p:spPr bwMode="auto">
          <a:xfrm>
            <a:off x="6526213" y="2097088"/>
            <a:ext cx="16557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完全膨胀</a:t>
            </a:r>
          </a:p>
        </p:txBody>
      </p:sp>
      <p:sp>
        <p:nvSpPr>
          <p:cNvPr id="31768" name="矩形 33">
            <a:extLst>
              <a:ext uri="{FF2B5EF4-FFF2-40B4-BE49-F238E27FC236}">
                <a16:creationId xmlns:a16="http://schemas.microsoft.com/office/drawing/2014/main" id="{73BF17E1-A195-4747-88F8-DACF36BC9AD9}"/>
              </a:ext>
            </a:extLst>
          </p:cNvPr>
          <p:cNvSpPr>
            <a:spLocks noChangeArrowheads="1"/>
          </p:cNvSpPr>
          <p:nvPr/>
        </p:nvSpPr>
        <p:spPr bwMode="auto">
          <a:xfrm>
            <a:off x="6562725" y="2905125"/>
            <a:ext cx="13128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完全膨胀</a:t>
            </a:r>
          </a:p>
        </p:txBody>
      </p:sp>
      <p:sp>
        <p:nvSpPr>
          <p:cNvPr id="29" name="TextBox 32">
            <a:extLst>
              <a:ext uri="{FF2B5EF4-FFF2-40B4-BE49-F238E27FC236}">
                <a16:creationId xmlns:a16="http://schemas.microsoft.com/office/drawing/2014/main" id="{215FCECB-D54A-449D-865A-1F873AEAFF87}"/>
              </a:ext>
            </a:extLst>
          </p:cNvPr>
          <p:cNvSpPr txBox="1">
            <a:spLocks noChangeArrowheads="1"/>
          </p:cNvSpPr>
          <p:nvPr/>
        </p:nvSpPr>
        <p:spPr bwMode="auto">
          <a:xfrm>
            <a:off x="352425" y="4403725"/>
            <a:ext cx="84359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ct val="0"/>
              </a:spcBef>
              <a:buClr>
                <a:srgbClr val="C00000"/>
              </a:buClr>
              <a:buSzPct val="80000"/>
              <a:buFont typeface="Wingdings" panose="05000000000000000000" pitchFamily="2" charset="2"/>
              <a:buChar char="p"/>
            </a:pP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收缩喷管中气体流动状态完全是由反压比</a:t>
            </a:r>
            <a:r>
              <a:rPr kumimoji="1" lang="en-US" altLang="zh-CN"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2200" b="1" baseline="-25000"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b</a:t>
            </a:r>
            <a:r>
              <a:rPr kumimoji="1" lang="en-US" altLang="zh-CN"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2200" b="1" baseline="-25000"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0</a:t>
            </a: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确定的，对于给定的喷管，流量和流速随反压比的降低而增大，但当流速到达声速后，</a:t>
            </a:r>
            <a:r>
              <a:rPr kumimoji="1" lang="zh-CN" altLang="en-US" sz="2200" b="1" dirty="0">
                <a:solidFill>
                  <a:srgbClr val="C00000"/>
                </a:solidFill>
                <a:latin typeface="Times New Roman" panose="02020603050405020304" pitchFamily="18" charset="0"/>
                <a:ea typeface="华文中宋" panose="02010600040101010101" pitchFamily="2" charset="-122"/>
                <a:sym typeface="Symbol" panose="05050102010706020507" pitchFamily="18" charset="2"/>
              </a:rPr>
              <a:t>即使反压比再降低，气流仍是声速流，流量也不再增大。</a:t>
            </a:r>
          </a:p>
        </p:txBody>
      </p:sp>
      <p:sp>
        <p:nvSpPr>
          <p:cNvPr id="31770" name="灯片编号占位符 15">
            <a:extLst>
              <a:ext uri="{FF2B5EF4-FFF2-40B4-BE49-F238E27FC236}">
                <a16:creationId xmlns:a16="http://schemas.microsoft.com/office/drawing/2014/main" id="{4661EF43-E607-41AE-A47A-7FBC76F8868D}"/>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8D13BA69-2BBA-4599-8F84-4F0AF8EA6E8A}" type="slidenum">
              <a:rPr lang="en-US" altLang="zh-CN" sz="2800"/>
              <a:pPr algn="r">
                <a:spcBef>
                  <a:spcPct val="0"/>
                </a:spcBef>
                <a:buClrTx/>
                <a:buSzTx/>
                <a:buFontTx/>
                <a:buNone/>
              </a:pPr>
              <a:t>28</a:t>
            </a:fld>
            <a:endParaRPr lang="en-US" altLang="zh-CN" sz="2800"/>
          </a:p>
        </p:txBody>
      </p:sp>
      <p:sp>
        <p:nvSpPr>
          <p:cNvPr id="28" name="Rectangle 4">
            <a:extLst>
              <a:ext uri="{FF2B5EF4-FFF2-40B4-BE49-F238E27FC236}">
                <a16:creationId xmlns:a16="http://schemas.microsoft.com/office/drawing/2014/main" id="{4D64F2C4-7398-41C6-9356-122D1734F1D1}"/>
              </a:ext>
            </a:extLst>
          </p:cNvPr>
          <p:cNvSpPr>
            <a:spLocks noChangeArrowheads="1"/>
          </p:cNvSpPr>
          <p:nvPr/>
        </p:nvSpPr>
        <p:spPr bwMode="auto">
          <a:xfrm>
            <a:off x="468313" y="8397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收缩喷管的工作状态</a:t>
            </a:r>
          </a:p>
        </p:txBody>
      </p:sp>
      <p:cxnSp>
        <p:nvCxnSpPr>
          <p:cNvPr id="3" name="直接连接符 2">
            <a:extLst>
              <a:ext uri="{FF2B5EF4-FFF2-40B4-BE49-F238E27FC236}">
                <a16:creationId xmlns:a16="http://schemas.microsoft.com/office/drawing/2014/main" id="{D2ED724A-3091-4BA0-85F1-2ABF5D5A5C33}"/>
              </a:ext>
            </a:extLst>
          </p:cNvPr>
          <p:cNvCxnSpPr/>
          <p:nvPr/>
        </p:nvCxnSpPr>
        <p:spPr bwMode="auto">
          <a:xfrm>
            <a:off x="1878496" y="5396948"/>
            <a:ext cx="4341329"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92ACA698-115B-4990-B663-A4A89B5E590E}"/>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32771" name="Rectangle 9">
            <a:extLst>
              <a:ext uri="{FF2B5EF4-FFF2-40B4-BE49-F238E27FC236}">
                <a16:creationId xmlns:a16="http://schemas.microsoft.com/office/drawing/2014/main" id="{E3441823-4033-4903-855C-53289052D87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2772" name="Rectangle 13">
            <a:extLst>
              <a:ext uri="{FF2B5EF4-FFF2-40B4-BE49-F238E27FC236}">
                <a16:creationId xmlns:a16="http://schemas.microsoft.com/office/drawing/2014/main" id="{5DDC139B-5195-4F54-8B28-C0A21BC2A5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2773" name="Rectangle 16">
            <a:extLst>
              <a:ext uri="{FF2B5EF4-FFF2-40B4-BE49-F238E27FC236}">
                <a16:creationId xmlns:a16="http://schemas.microsoft.com/office/drawing/2014/main" id="{5CCECBCB-513F-4A77-B71B-E640369A0E7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23">
            <a:extLst>
              <a:ext uri="{FF2B5EF4-FFF2-40B4-BE49-F238E27FC236}">
                <a16:creationId xmlns:a16="http://schemas.microsoft.com/office/drawing/2014/main" id="{679104DC-D2A1-471E-9CCC-A2BF39810853}"/>
              </a:ext>
            </a:extLst>
          </p:cNvPr>
          <p:cNvGrpSpPr>
            <a:grpSpLocks/>
          </p:cNvGrpSpPr>
          <p:nvPr/>
        </p:nvGrpSpPr>
        <p:grpSpPr bwMode="auto">
          <a:xfrm>
            <a:off x="544513" y="2914650"/>
            <a:ext cx="4278312" cy="482600"/>
            <a:chOff x="545239" y="2991736"/>
            <a:chExt cx="4277741" cy="482985"/>
          </a:xfrm>
        </p:grpSpPr>
        <p:sp>
          <p:nvSpPr>
            <p:cNvPr id="22" name="矩形 21">
              <a:extLst>
                <a:ext uri="{FF2B5EF4-FFF2-40B4-BE49-F238E27FC236}">
                  <a16:creationId xmlns:a16="http://schemas.microsoft.com/office/drawing/2014/main" id="{0A4490E5-031C-4A94-B07F-331F7F4F6E4A}"/>
                </a:ext>
              </a:extLst>
            </p:cNvPr>
            <p:cNvSpPr/>
            <p:nvPr/>
          </p:nvSpPr>
          <p:spPr>
            <a:xfrm>
              <a:off x="545239" y="3021923"/>
              <a:ext cx="599995" cy="398780"/>
            </a:xfrm>
            <a:prstGeom prst="rect">
              <a:avLst/>
            </a:prstGeom>
          </p:spPr>
          <p:txBody>
            <a:bodyPr>
              <a:spAutoFit/>
            </a:bodyPr>
            <a:lstStyle/>
            <a:p>
              <a:pPr algn="just">
                <a:buClr>
                  <a:srgbClr val="FFFF00"/>
                </a:buClr>
                <a:defRPr/>
              </a:pPr>
              <a:r>
                <a:rPr lang="zh-CN" altLang="en-US" sz="2000" b="1" kern="0" dirty="0">
                  <a:solidFill>
                    <a:srgbClr val="C00000"/>
                  </a:solidFill>
                  <a:effectLst>
                    <a:outerShdw blurRad="38100" dist="38100" dir="2700000" algn="tl">
                      <a:srgbClr val="C0C0C0"/>
                    </a:outerShdw>
                  </a:effectLst>
                  <a:latin typeface="华文中宋" pitchFamily="2" charset="-122"/>
                  <a:ea typeface="华文中宋" pitchFamily="2" charset="-122"/>
                </a:rPr>
                <a:t>解：</a:t>
              </a:r>
            </a:p>
          </p:txBody>
        </p:sp>
        <p:graphicFrame>
          <p:nvGraphicFramePr>
            <p:cNvPr id="32792" name="Object 15">
              <a:extLst>
                <a:ext uri="{FF2B5EF4-FFF2-40B4-BE49-F238E27FC236}">
                  <a16:creationId xmlns:a16="http://schemas.microsoft.com/office/drawing/2014/main" id="{79EAFB1A-6276-4121-8B63-8FAABBAA7414}"/>
                </a:ext>
              </a:extLst>
            </p:cNvPr>
            <p:cNvGraphicFramePr>
              <a:graphicFrameLocks noChangeAspect="1"/>
            </p:cNvGraphicFramePr>
            <p:nvPr/>
          </p:nvGraphicFramePr>
          <p:xfrm>
            <a:off x="1349994" y="2991736"/>
            <a:ext cx="3472986" cy="482985"/>
          </p:xfrm>
          <a:graphic>
            <a:graphicData uri="http://schemas.openxmlformats.org/presentationml/2006/ole">
              <mc:AlternateContent xmlns:mc="http://schemas.openxmlformats.org/markup-compatibility/2006">
                <mc:Choice xmlns:v="urn:schemas-microsoft-com:vml" Requires="v">
                  <p:oleObj spid="_x0000_s32961" name="Equation" r:id="rId3" imgW="1752600" imgH="241300" progId="Equation.DSMT4">
                    <p:embed/>
                  </p:oleObj>
                </mc:Choice>
                <mc:Fallback>
                  <p:oleObj name="Equation" r:id="rId3" imgW="1752600" imgH="2413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994" y="2991736"/>
                          <a:ext cx="3472986" cy="48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 name="矩形 24">
            <a:extLst>
              <a:ext uri="{FF2B5EF4-FFF2-40B4-BE49-F238E27FC236}">
                <a16:creationId xmlns:a16="http://schemas.microsoft.com/office/drawing/2014/main" id="{2204A515-61DE-46F7-833A-B79555C11352}"/>
              </a:ext>
            </a:extLst>
          </p:cNvPr>
          <p:cNvSpPr>
            <a:spLocks noChangeArrowheads="1"/>
          </p:cNvSpPr>
          <p:nvPr/>
        </p:nvSpPr>
        <p:spPr bwMode="auto">
          <a:xfrm>
            <a:off x="868363" y="3621088"/>
            <a:ext cx="387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ts val="600"/>
              </a:spcBef>
              <a:buClr>
                <a:srgbClr val="C00000"/>
              </a:buClr>
              <a:buSzPct val="80000"/>
              <a:buFontTx/>
              <a:buNone/>
            </a:pPr>
            <a:r>
              <a:rPr lang="zh-CN" altLang="en-US" sz="1800" b="1">
                <a:latin typeface="Times New Roman" panose="02020603050405020304" pitchFamily="18" charset="0"/>
              </a:rPr>
              <a:t>①</a:t>
            </a:r>
            <a:endParaRPr lang="zh-CN" altLang="en-US" sz="1800" b="1">
              <a:solidFill>
                <a:schemeClr val="tx2"/>
              </a:solidFill>
              <a:latin typeface="Times New Roman" panose="02020603050405020304" pitchFamily="18" charset="0"/>
              <a:ea typeface="华文中宋" panose="02010600040101010101" pitchFamily="2" charset="-122"/>
            </a:endParaRPr>
          </a:p>
        </p:txBody>
      </p:sp>
      <p:sp>
        <p:nvSpPr>
          <p:cNvPr id="32776" name="Rectangle 18">
            <a:extLst>
              <a:ext uri="{FF2B5EF4-FFF2-40B4-BE49-F238E27FC236}">
                <a16:creationId xmlns:a16="http://schemas.microsoft.com/office/drawing/2014/main" id="{41255E6D-4510-4617-A580-B5CF2E531BA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36209" name="Object 17">
            <a:extLst>
              <a:ext uri="{FF2B5EF4-FFF2-40B4-BE49-F238E27FC236}">
                <a16:creationId xmlns:a16="http://schemas.microsoft.com/office/drawing/2014/main" id="{D39A743B-8195-4B45-8E90-AB85F4BE4117}"/>
              </a:ext>
            </a:extLst>
          </p:cNvPr>
          <p:cNvGraphicFramePr>
            <a:graphicFrameLocks noChangeAspect="1"/>
          </p:cNvGraphicFramePr>
          <p:nvPr/>
        </p:nvGraphicFramePr>
        <p:xfrm>
          <a:off x="1343025" y="3457575"/>
          <a:ext cx="2070100" cy="793750"/>
        </p:xfrm>
        <a:graphic>
          <a:graphicData uri="http://schemas.openxmlformats.org/presentationml/2006/ole">
            <mc:AlternateContent xmlns:mc="http://schemas.openxmlformats.org/markup-compatibility/2006">
              <mc:Choice xmlns:v="urn:schemas-microsoft-com:vml" Requires="v">
                <p:oleObj spid="_x0000_s32962" name="Equation" r:id="rId5" imgW="1117600" imgH="431800" progId="Equation.DSMT4">
                  <p:embed/>
                </p:oleObj>
              </mc:Choice>
              <mc:Fallback>
                <p:oleObj name="Equation" r:id="rId5" imgW="1117600" imgH="43180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457575"/>
                        <a:ext cx="20701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矩形 27">
            <a:extLst>
              <a:ext uri="{FF2B5EF4-FFF2-40B4-BE49-F238E27FC236}">
                <a16:creationId xmlns:a16="http://schemas.microsoft.com/office/drawing/2014/main" id="{B0A7D60D-118A-40DE-9BE3-1C9C3F2A1D8B}"/>
              </a:ext>
            </a:extLst>
          </p:cNvPr>
          <p:cNvSpPr>
            <a:spLocks noChangeArrowheads="1"/>
          </p:cNvSpPr>
          <p:nvPr/>
        </p:nvSpPr>
        <p:spPr bwMode="auto">
          <a:xfrm>
            <a:off x="3487738" y="3659187"/>
            <a:ext cx="31217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sz="1800" b="1" dirty="0">
                <a:latin typeface="华文中宋" panose="02010600040101010101" pitchFamily="2" charset="-122"/>
                <a:ea typeface="华文中宋" panose="02010600040101010101" pitchFamily="2" charset="-122"/>
              </a:rPr>
              <a:t>流动为超临界状态</a:t>
            </a:r>
            <a:r>
              <a:rPr lang="en-US" altLang="zh-CN" sz="1800" b="1" dirty="0">
                <a:latin typeface="华文中宋" panose="02010600040101010101" pitchFamily="2" charset="-122"/>
                <a:ea typeface="华文中宋" panose="02010600040101010101" pitchFamily="2" charset="-122"/>
              </a:rPr>
              <a:t>,</a:t>
            </a:r>
            <a:r>
              <a:rPr lang="zh-CN" altLang="en-US" sz="1800" b="1" dirty="0">
                <a:latin typeface="华文中宋" panose="02010600040101010101" pitchFamily="2" charset="-122"/>
                <a:ea typeface="华文中宋" panose="02010600040101010101" pitchFamily="2" charset="-122"/>
              </a:rPr>
              <a:t>出口存在膨胀波、压缩波。</a:t>
            </a:r>
          </a:p>
        </p:txBody>
      </p:sp>
      <p:sp>
        <p:nvSpPr>
          <p:cNvPr id="32779" name="Rectangle 20">
            <a:extLst>
              <a:ext uri="{FF2B5EF4-FFF2-40B4-BE49-F238E27FC236}">
                <a16:creationId xmlns:a16="http://schemas.microsoft.com/office/drawing/2014/main" id="{CCC3DED0-4BE3-471C-9F4D-B3C1E63DEAA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36211" name="Object 19">
            <a:extLst>
              <a:ext uri="{FF2B5EF4-FFF2-40B4-BE49-F238E27FC236}">
                <a16:creationId xmlns:a16="http://schemas.microsoft.com/office/drawing/2014/main" id="{BB35DC04-993A-49BD-B1DC-9E7BA692D46F}"/>
              </a:ext>
            </a:extLst>
          </p:cNvPr>
          <p:cNvGraphicFramePr>
            <a:graphicFrameLocks noChangeAspect="1"/>
          </p:cNvGraphicFramePr>
          <p:nvPr/>
        </p:nvGraphicFramePr>
        <p:xfrm>
          <a:off x="1308100" y="4529138"/>
          <a:ext cx="1211263" cy="428625"/>
        </p:xfrm>
        <a:graphic>
          <a:graphicData uri="http://schemas.openxmlformats.org/presentationml/2006/ole">
            <mc:AlternateContent xmlns:mc="http://schemas.openxmlformats.org/markup-compatibility/2006">
              <mc:Choice xmlns:v="urn:schemas-microsoft-com:vml" Requires="v">
                <p:oleObj spid="_x0000_s32963" name="Equation" r:id="rId7" imgW="647700" imgH="228600" progId="Equation.DSMT4">
                  <p:embed/>
                </p:oleObj>
              </mc:Choice>
              <mc:Fallback>
                <p:oleObj name="Equation" r:id="rId7" imgW="647700" imgH="228600"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100" y="4529138"/>
                        <a:ext cx="12112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1" name="Rectangle 22">
            <a:extLst>
              <a:ext uri="{FF2B5EF4-FFF2-40B4-BE49-F238E27FC236}">
                <a16:creationId xmlns:a16="http://schemas.microsoft.com/office/drawing/2014/main" id="{B314870C-4512-4BF3-BB3C-C68694E2AC0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36213" name="Object 21">
            <a:extLst>
              <a:ext uri="{FF2B5EF4-FFF2-40B4-BE49-F238E27FC236}">
                <a16:creationId xmlns:a16="http://schemas.microsoft.com/office/drawing/2014/main" id="{20227793-7E0D-4318-A08B-CA7371C56BD9}"/>
              </a:ext>
            </a:extLst>
          </p:cNvPr>
          <p:cNvGraphicFramePr>
            <a:graphicFrameLocks noChangeAspect="1"/>
          </p:cNvGraphicFramePr>
          <p:nvPr/>
        </p:nvGraphicFramePr>
        <p:xfrm>
          <a:off x="2625725" y="4464050"/>
          <a:ext cx="3370263" cy="473075"/>
        </p:xfrm>
        <a:graphic>
          <a:graphicData uri="http://schemas.openxmlformats.org/presentationml/2006/ole">
            <mc:AlternateContent xmlns:mc="http://schemas.openxmlformats.org/markup-compatibility/2006">
              <mc:Choice xmlns:v="urn:schemas-microsoft-com:vml" Requires="v">
                <p:oleObj spid="_x0000_s32964" name="Equation" r:id="rId9" imgW="1739900" imgH="241300" progId="Equation.DSMT4">
                  <p:embed/>
                </p:oleObj>
              </mc:Choice>
              <mc:Fallback>
                <p:oleObj name="Equation" r:id="rId9" imgW="1739900" imgH="241300" progId="Equation.DSMT4">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5725" y="4464050"/>
                        <a:ext cx="33702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3" name="Rectangle 24">
            <a:extLst>
              <a:ext uri="{FF2B5EF4-FFF2-40B4-BE49-F238E27FC236}">
                <a16:creationId xmlns:a16="http://schemas.microsoft.com/office/drawing/2014/main" id="{9C32791E-F26C-41E7-8510-C08A524DFF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36215" name="Object 23">
            <a:extLst>
              <a:ext uri="{FF2B5EF4-FFF2-40B4-BE49-F238E27FC236}">
                <a16:creationId xmlns:a16="http://schemas.microsoft.com/office/drawing/2014/main" id="{8C9F3E7E-DD26-4539-8441-D0BB07DE8835}"/>
              </a:ext>
            </a:extLst>
          </p:cNvPr>
          <p:cNvGraphicFramePr>
            <a:graphicFrameLocks noChangeAspect="1"/>
          </p:cNvGraphicFramePr>
          <p:nvPr/>
        </p:nvGraphicFramePr>
        <p:xfrm>
          <a:off x="1292225" y="5232400"/>
          <a:ext cx="3895725" cy="923925"/>
        </p:xfrm>
        <a:graphic>
          <a:graphicData uri="http://schemas.openxmlformats.org/presentationml/2006/ole">
            <mc:AlternateContent xmlns:mc="http://schemas.openxmlformats.org/markup-compatibility/2006">
              <mc:Choice xmlns:v="urn:schemas-microsoft-com:vml" Requires="v">
                <p:oleObj spid="_x0000_s32965" name="Equation" r:id="rId11" imgW="2019300" imgH="482600" progId="Equation.DSMT4">
                  <p:embed/>
                </p:oleObj>
              </mc:Choice>
              <mc:Fallback>
                <p:oleObj name="Equation" r:id="rId11" imgW="2019300" imgH="482600" progId="Equation.DSMT4">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2225" y="5232400"/>
                        <a:ext cx="3895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5" name="Rectangle 26">
            <a:extLst>
              <a:ext uri="{FF2B5EF4-FFF2-40B4-BE49-F238E27FC236}">
                <a16:creationId xmlns:a16="http://schemas.microsoft.com/office/drawing/2014/main" id="{F07D7A47-E434-4376-ADE8-D8A165F9AE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36217" name="Object 25">
            <a:extLst>
              <a:ext uri="{FF2B5EF4-FFF2-40B4-BE49-F238E27FC236}">
                <a16:creationId xmlns:a16="http://schemas.microsoft.com/office/drawing/2014/main" id="{8E1454F2-534D-47BD-ADAF-A524CB45710C}"/>
              </a:ext>
            </a:extLst>
          </p:cNvPr>
          <p:cNvGraphicFramePr>
            <a:graphicFrameLocks noChangeAspect="1"/>
          </p:cNvGraphicFramePr>
          <p:nvPr/>
        </p:nvGraphicFramePr>
        <p:xfrm>
          <a:off x="5556250" y="5275263"/>
          <a:ext cx="2970213" cy="904875"/>
        </p:xfrm>
        <a:graphic>
          <a:graphicData uri="http://schemas.openxmlformats.org/presentationml/2006/ole">
            <mc:AlternateContent xmlns:mc="http://schemas.openxmlformats.org/markup-compatibility/2006">
              <mc:Choice xmlns:v="urn:schemas-microsoft-com:vml" Requires="v">
                <p:oleObj spid="_x0000_s32966" name="Equation" r:id="rId13" imgW="1624895" imgH="495085" progId="Equation.DSMT4">
                  <p:embed/>
                </p:oleObj>
              </mc:Choice>
              <mc:Fallback>
                <p:oleObj name="Equation" r:id="rId13" imgW="1624895" imgH="495085" progId="Equation.DSMT4">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56250" y="5275263"/>
                        <a:ext cx="297021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7" name="灯片编号占位符 15">
            <a:extLst>
              <a:ext uri="{FF2B5EF4-FFF2-40B4-BE49-F238E27FC236}">
                <a16:creationId xmlns:a16="http://schemas.microsoft.com/office/drawing/2014/main" id="{0B826141-5450-4EE8-A940-971CBBF68E8C}"/>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1D866252-E642-4AC5-AE80-738ABA1EE322}" type="slidenum">
              <a:rPr lang="en-US" altLang="zh-CN" sz="2800"/>
              <a:pPr algn="r">
                <a:spcBef>
                  <a:spcPct val="0"/>
                </a:spcBef>
                <a:buClrTx/>
                <a:buSzTx/>
                <a:buFontTx/>
                <a:buNone/>
              </a:pPr>
              <a:t>29</a:t>
            </a:fld>
            <a:endParaRPr lang="en-US" altLang="zh-CN" sz="2800"/>
          </a:p>
        </p:txBody>
      </p:sp>
      <p:pic>
        <p:nvPicPr>
          <p:cNvPr id="32788" name="Picture 26">
            <a:extLst>
              <a:ext uri="{FF2B5EF4-FFF2-40B4-BE49-F238E27FC236}">
                <a16:creationId xmlns:a16="http://schemas.microsoft.com/office/drawing/2014/main" id="{0B1F9C59-A667-4C07-A958-69C20B2AA0F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16688" y="3046413"/>
            <a:ext cx="2220912"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9" name="矩形 28">
            <a:extLst>
              <a:ext uri="{FF2B5EF4-FFF2-40B4-BE49-F238E27FC236}">
                <a16:creationId xmlns:a16="http://schemas.microsoft.com/office/drawing/2014/main" id="{435A36E8-06D6-444B-B209-7050AE41BC11}"/>
              </a:ext>
            </a:extLst>
          </p:cNvPr>
          <p:cNvSpPr>
            <a:spLocks noChangeArrowheads="1"/>
          </p:cNvSpPr>
          <p:nvPr/>
        </p:nvSpPr>
        <p:spPr bwMode="auto">
          <a:xfrm>
            <a:off x="423863" y="1347788"/>
            <a:ext cx="82581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20000"/>
              </a:lnSpc>
              <a:spcBef>
                <a:spcPct val="0"/>
              </a:spcBef>
              <a:buClrTx/>
              <a:buSzTx/>
              <a:buFontTx/>
              <a:buNone/>
            </a:pPr>
            <a:r>
              <a:rPr lang="zh-CN" altLang="en-US" b="1" dirty="0">
                <a:solidFill>
                  <a:schemeClr val="tx2"/>
                </a:solidFill>
                <a:latin typeface="华文楷体" panose="02010600040101010101" pitchFamily="2" charset="-122"/>
                <a:ea typeface="华文楷体" panose="02010600040101010101" pitchFamily="2" charset="-122"/>
              </a:rPr>
              <a:t>例</a:t>
            </a:r>
            <a:r>
              <a:rPr lang="en-US" altLang="zh-CN" b="1" dirty="0">
                <a:solidFill>
                  <a:schemeClr val="tx2"/>
                </a:solidFill>
                <a:latin typeface="华文楷体" panose="02010600040101010101" pitchFamily="2" charset="-122"/>
                <a:ea typeface="华文楷体" panose="02010600040101010101" pitchFamily="2" charset="-122"/>
              </a:rPr>
              <a:t>5-1 </a:t>
            </a:r>
            <a:r>
              <a:rPr lang="zh-CN" altLang="zh-CN" b="1" dirty="0">
                <a:solidFill>
                  <a:schemeClr val="tx2"/>
                </a:solidFill>
                <a:latin typeface="华文楷体" panose="02010600040101010101" pitchFamily="2" charset="-122"/>
                <a:ea typeface="华文楷体" panose="02010600040101010101" pitchFamily="2" charset="-122"/>
              </a:rPr>
              <a:t>如图所示高压容器内的空气通过一收缩形喷管等熵地膨胀到外界大气压强，已知：容器内的压强为</a:t>
            </a:r>
            <a:r>
              <a:rPr lang="en-US" altLang="zh-CN" b="1" dirty="0">
                <a:solidFill>
                  <a:schemeClr val="tx2"/>
                </a:solidFill>
                <a:latin typeface="华文楷体" panose="02010600040101010101" pitchFamily="2" charset="-122"/>
                <a:ea typeface="华文楷体" panose="02010600040101010101" pitchFamily="2" charset="-122"/>
              </a:rPr>
              <a:t>7.0×10</a:t>
            </a:r>
            <a:r>
              <a:rPr lang="en-US" altLang="zh-CN" b="1" baseline="30000" dirty="0">
                <a:solidFill>
                  <a:schemeClr val="tx2"/>
                </a:solidFill>
                <a:latin typeface="华文楷体" panose="02010600040101010101" pitchFamily="2" charset="-122"/>
                <a:ea typeface="华文楷体" panose="02010600040101010101" pitchFamily="2" charset="-122"/>
              </a:rPr>
              <a:t>5 </a:t>
            </a:r>
            <a:r>
              <a:rPr lang="en-US" altLang="zh-CN" b="1" i="1" dirty="0">
                <a:solidFill>
                  <a:schemeClr val="tx2"/>
                </a:solidFill>
                <a:latin typeface="Times New Roman" panose="02020603050405020304" pitchFamily="18" charset="0"/>
                <a:ea typeface="华文楷体" panose="02010600040101010101" pitchFamily="2" charset="-122"/>
              </a:rPr>
              <a:t>Pa</a:t>
            </a:r>
            <a:r>
              <a:rPr lang="zh-CN" altLang="en-US" b="1" dirty="0">
                <a:solidFill>
                  <a:schemeClr val="tx2"/>
                </a:solidFill>
                <a:latin typeface="华文楷体" panose="02010600040101010101" pitchFamily="2" charset="-122"/>
                <a:ea typeface="华文楷体" panose="02010600040101010101" pitchFamily="2" charset="-122"/>
              </a:rPr>
              <a:t>，</a:t>
            </a:r>
            <a:r>
              <a:rPr lang="zh-CN" altLang="zh-CN" b="1" dirty="0">
                <a:solidFill>
                  <a:schemeClr val="tx2"/>
                </a:solidFill>
                <a:latin typeface="华文楷体" panose="02010600040101010101" pitchFamily="2" charset="-122"/>
                <a:ea typeface="华文楷体" panose="02010600040101010101" pitchFamily="2" charset="-122"/>
              </a:rPr>
              <a:t>温度为</a:t>
            </a:r>
            <a:r>
              <a:rPr lang="en-US" altLang="zh-CN" b="1" dirty="0">
                <a:solidFill>
                  <a:schemeClr val="tx2"/>
                </a:solidFill>
                <a:latin typeface="华文楷体" panose="02010600040101010101" pitchFamily="2" charset="-122"/>
                <a:ea typeface="华文楷体" panose="02010600040101010101" pitchFamily="2" charset="-122"/>
              </a:rPr>
              <a:t>288K</a:t>
            </a:r>
            <a:r>
              <a:rPr lang="zh-CN" altLang="zh-CN" b="1" dirty="0">
                <a:solidFill>
                  <a:schemeClr val="tx2"/>
                </a:solidFill>
                <a:latin typeface="华文楷体" panose="02010600040101010101" pitchFamily="2" charset="-122"/>
                <a:ea typeface="华文楷体" panose="02010600040101010101" pitchFamily="2" charset="-122"/>
              </a:rPr>
              <a:t>，大气压强为</a:t>
            </a:r>
            <a:r>
              <a:rPr lang="en-US" altLang="zh-CN" b="1" dirty="0">
                <a:solidFill>
                  <a:schemeClr val="tx2"/>
                </a:solidFill>
                <a:latin typeface="华文楷体" panose="02010600040101010101" pitchFamily="2" charset="-122"/>
                <a:ea typeface="华文楷体" panose="02010600040101010101" pitchFamily="2" charset="-122"/>
              </a:rPr>
              <a:t>1.0133×10</a:t>
            </a:r>
            <a:r>
              <a:rPr lang="en-US" altLang="zh-CN" b="1" baseline="30000" dirty="0">
                <a:solidFill>
                  <a:schemeClr val="tx2"/>
                </a:solidFill>
                <a:latin typeface="华文楷体" panose="02010600040101010101" pitchFamily="2" charset="-122"/>
                <a:ea typeface="华文楷体" panose="02010600040101010101" pitchFamily="2" charset="-122"/>
              </a:rPr>
              <a:t>5</a:t>
            </a:r>
            <a:r>
              <a:rPr lang="en-US" altLang="zh-CN" b="1" dirty="0">
                <a:solidFill>
                  <a:schemeClr val="tx2"/>
                </a:solidFill>
                <a:latin typeface="华文楷体" panose="02010600040101010101" pitchFamily="2" charset="-122"/>
                <a:ea typeface="华文楷体" panose="02010600040101010101" pitchFamily="2" charset="-122"/>
              </a:rPr>
              <a:t> </a:t>
            </a:r>
            <a:r>
              <a:rPr lang="en-US" altLang="zh-CN" b="1" i="1" dirty="0">
                <a:solidFill>
                  <a:schemeClr val="tx2"/>
                </a:solidFill>
                <a:latin typeface="Times New Roman" panose="02020603050405020304" pitchFamily="18" charset="0"/>
                <a:ea typeface="华文楷体" panose="02010600040101010101" pitchFamily="2" charset="-122"/>
              </a:rPr>
              <a:t>Pa</a:t>
            </a:r>
            <a:r>
              <a:rPr lang="zh-CN" altLang="en-US" b="1" dirty="0">
                <a:solidFill>
                  <a:schemeClr val="tx2"/>
                </a:solidFill>
                <a:latin typeface="华文楷体" panose="02010600040101010101" pitchFamily="2" charset="-122"/>
                <a:ea typeface="华文楷体" panose="02010600040101010101" pitchFamily="2" charset="-122"/>
              </a:rPr>
              <a:t>，喷管出口面积为</a:t>
            </a:r>
            <a:r>
              <a:rPr lang="en-US" altLang="zh-CN" b="1" dirty="0">
                <a:solidFill>
                  <a:schemeClr val="tx2"/>
                </a:solidFill>
                <a:latin typeface="华文楷体" panose="02010600040101010101" pitchFamily="2" charset="-122"/>
                <a:ea typeface="华文楷体" panose="02010600040101010101" pitchFamily="2" charset="-122"/>
              </a:rPr>
              <a:t>0.0015m</a:t>
            </a:r>
            <a:r>
              <a:rPr lang="en-US" altLang="zh-CN" b="1" baseline="30000" dirty="0">
                <a:solidFill>
                  <a:schemeClr val="tx2"/>
                </a:solidFill>
                <a:latin typeface="华文楷体" panose="02010600040101010101" pitchFamily="2" charset="-122"/>
                <a:ea typeface="华文楷体" panose="02010600040101010101" pitchFamily="2" charset="-122"/>
              </a:rPr>
              <a:t>2</a:t>
            </a:r>
            <a:r>
              <a:rPr lang="zh-CN" altLang="en-US" b="1" dirty="0">
                <a:solidFill>
                  <a:schemeClr val="tx2"/>
                </a:solidFill>
                <a:latin typeface="华文楷体" panose="02010600040101010101" pitchFamily="2" charset="-122"/>
                <a:ea typeface="华文楷体" panose="02010600040101010101" pitchFamily="2" charset="-122"/>
              </a:rPr>
              <a:t>。求：①</a:t>
            </a:r>
            <a:r>
              <a:rPr lang="zh-CN" altLang="zh-CN" b="1" dirty="0">
                <a:solidFill>
                  <a:schemeClr val="tx2"/>
                </a:solidFill>
                <a:latin typeface="华文楷体" panose="02010600040101010101" pitchFamily="2" charset="-122"/>
                <a:ea typeface="华文楷体" panose="02010600040101010101" pitchFamily="2" charset="-122"/>
              </a:rPr>
              <a:t>初始空气的出口速度</a:t>
            </a:r>
            <a:r>
              <a:rPr lang="en-US" altLang="zh-CN" b="1" dirty="0" err="1">
                <a:solidFill>
                  <a:schemeClr val="tx2"/>
                </a:solidFill>
                <a:latin typeface="华文楷体" panose="02010600040101010101" pitchFamily="2" charset="-122"/>
                <a:ea typeface="华文楷体" panose="02010600040101010101" pitchFamily="2" charset="-122"/>
              </a:rPr>
              <a:t>v</a:t>
            </a:r>
            <a:r>
              <a:rPr lang="en-US" altLang="zh-CN" b="1" baseline="-25000" dirty="0" err="1">
                <a:solidFill>
                  <a:schemeClr val="tx2"/>
                </a:solidFill>
                <a:latin typeface="华文楷体" panose="02010600040101010101" pitchFamily="2" charset="-122"/>
                <a:ea typeface="华文楷体" panose="02010600040101010101" pitchFamily="2" charset="-122"/>
              </a:rPr>
              <a:t>e</a:t>
            </a:r>
            <a:r>
              <a:rPr lang="zh-CN" altLang="zh-CN" b="1" dirty="0">
                <a:solidFill>
                  <a:schemeClr val="tx2"/>
                </a:solidFill>
                <a:latin typeface="华文楷体" panose="02010600040101010101" pitchFamily="2" charset="-122"/>
                <a:ea typeface="华文楷体" panose="02010600040101010101" pitchFamily="2" charset="-122"/>
              </a:rPr>
              <a:t>和通过喷管的流量</a:t>
            </a:r>
            <a:r>
              <a:rPr lang="en-US" altLang="zh-CN" b="1" dirty="0" err="1">
                <a:solidFill>
                  <a:schemeClr val="tx2"/>
                </a:solidFill>
                <a:latin typeface="华文楷体" panose="02010600040101010101" pitchFamily="2" charset="-122"/>
                <a:ea typeface="华文楷体" panose="02010600040101010101" pitchFamily="2" charset="-122"/>
              </a:rPr>
              <a:t>q</a:t>
            </a:r>
            <a:r>
              <a:rPr lang="en-US" altLang="zh-CN" b="1" baseline="-25000" dirty="0" err="1">
                <a:solidFill>
                  <a:schemeClr val="tx2"/>
                </a:solidFill>
                <a:latin typeface="华文楷体" panose="02010600040101010101" pitchFamily="2" charset="-122"/>
                <a:ea typeface="华文楷体" panose="02010600040101010101" pitchFamily="2" charset="-122"/>
              </a:rPr>
              <a:t>m</a:t>
            </a:r>
            <a:r>
              <a:rPr lang="zh-CN" altLang="en-US" b="1" dirty="0">
                <a:solidFill>
                  <a:schemeClr val="tx2"/>
                </a:solidFill>
                <a:latin typeface="华文楷体" panose="02010600040101010101" pitchFamily="2" charset="-122"/>
                <a:ea typeface="华文楷体" panose="02010600040101010101" pitchFamily="2" charset="-122"/>
              </a:rPr>
              <a:t>；②</a:t>
            </a:r>
            <a:r>
              <a:rPr lang="zh-CN" altLang="zh-CN" b="1" dirty="0">
                <a:solidFill>
                  <a:schemeClr val="tx2"/>
                </a:solidFill>
                <a:latin typeface="华文楷体" panose="02010600040101010101" pitchFamily="2" charset="-122"/>
                <a:ea typeface="华文楷体" panose="02010600040101010101" pitchFamily="2" charset="-122"/>
              </a:rPr>
              <a:t>设容器体积为</a:t>
            </a:r>
            <a:r>
              <a:rPr lang="zh-CN" altLang="en-US" b="1" dirty="0">
                <a:solidFill>
                  <a:schemeClr val="tx2"/>
                </a:solidFill>
                <a:latin typeface="华文楷体" panose="02010600040101010101" pitchFamily="2" charset="-122"/>
                <a:ea typeface="华文楷体" panose="02010600040101010101" pitchFamily="2" charset="-122"/>
              </a:rPr>
              <a:t>1</a:t>
            </a:r>
            <a:r>
              <a:rPr lang="en-US" altLang="zh-CN" b="1" dirty="0">
                <a:solidFill>
                  <a:schemeClr val="tx2"/>
                </a:solidFill>
                <a:latin typeface="华文楷体" panose="02010600040101010101" pitchFamily="2" charset="-122"/>
                <a:ea typeface="华文楷体" panose="02010600040101010101" pitchFamily="2" charset="-122"/>
              </a:rPr>
              <a:t>.0 m^3,</a:t>
            </a:r>
            <a:r>
              <a:rPr lang="zh-CN" altLang="zh-CN" b="1" dirty="0">
                <a:solidFill>
                  <a:schemeClr val="tx2"/>
                </a:solidFill>
                <a:latin typeface="华文楷体" panose="02010600040101010101" pitchFamily="2" charset="-122"/>
                <a:ea typeface="华文楷体" panose="02010600040101010101" pitchFamily="2" charset="-122"/>
              </a:rPr>
              <a:t>求此状态能保持多长时间？</a:t>
            </a:r>
            <a:endParaRPr lang="zh-CN" altLang="en-US" b="1" dirty="0">
              <a:solidFill>
                <a:schemeClr val="tx2"/>
              </a:solidFill>
              <a:latin typeface="华文楷体" panose="02010600040101010101" pitchFamily="2" charset="-122"/>
              <a:ea typeface="华文楷体" panose="02010600040101010101" pitchFamily="2" charset="-122"/>
            </a:endParaRPr>
          </a:p>
        </p:txBody>
      </p:sp>
      <p:sp>
        <p:nvSpPr>
          <p:cNvPr id="30" name="Rectangle 4">
            <a:extLst>
              <a:ext uri="{FF2B5EF4-FFF2-40B4-BE49-F238E27FC236}">
                <a16:creationId xmlns:a16="http://schemas.microsoft.com/office/drawing/2014/main" id="{425DE4C2-5F33-44CB-9759-0E85E5018E07}"/>
              </a:ext>
            </a:extLst>
          </p:cNvPr>
          <p:cNvSpPr>
            <a:spLocks noChangeArrowheads="1"/>
          </p:cNvSpPr>
          <p:nvPr/>
        </p:nvSpPr>
        <p:spPr bwMode="auto">
          <a:xfrm>
            <a:off x="449263" y="830263"/>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收缩喷管的工作状态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6209"/>
                                        </p:tgtEl>
                                        <p:attrNameLst>
                                          <p:attrName>style.visibility</p:attrName>
                                        </p:attrNameLst>
                                      </p:cBhvr>
                                      <p:to>
                                        <p:strVal val="visible"/>
                                      </p:to>
                                    </p:set>
                                    <p:animEffect transition="in" filter="blinds(horizontal)">
                                      <p:cBhvr>
                                        <p:cTn id="17" dur="500"/>
                                        <p:tgtEl>
                                          <p:spTgt spid="136209"/>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500"/>
                                        <p:tgtEl>
                                          <p:spTgt spid="2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36211"/>
                                        </p:tgtEl>
                                        <p:attrNameLst>
                                          <p:attrName>style.visibility</p:attrName>
                                        </p:attrNameLst>
                                      </p:cBhvr>
                                      <p:to>
                                        <p:strVal val="visible"/>
                                      </p:to>
                                    </p:set>
                                    <p:animEffect transition="in" filter="blinds(horizontal)">
                                      <p:cBhvr>
                                        <p:cTn id="26" dur="500"/>
                                        <p:tgtEl>
                                          <p:spTgt spid="13621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36213"/>
                                        </p:tgtEl>
                                        <p:attrNameLst>
                                          <p:attrName>style.visibility</p:attrName>
                                        </p:attrNameLst>
                                      </p:cBhvr>
                                      <p:to>
                                        <p:strVal val="visible"/>
                                      </p:to>
                                    </p:set>
                                    <p:animEffect transition="in" filter="blinds(horizontal)">
                                      <p:cBhvr>
                                        <p:cTn id="31" dur="500"/>
                                        <p:tgtEl>
                                          <p:spTgt spid="1362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36215"/>
                                        </p:tgtEl>
                                        <p:attrNameLst>
                                          <p:attrName>style.visibility</p:attrName>
                                        </p:attrNameLst>
                                      </p:cBhvr>
                                      <p:to>
                                        <p:strVal val="visible"/>
                                      </p:to>
                                    </p:set>
                                    <p:animEffect transition="in" filter="blinds(horizontal)">
                                      <p:cBhvr>
                                        <p:cTn id="36" dur="500"/>
                                        <p:tgtEl>
                                          <p:spTgt spid="13621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36217"/>
                                        </p:tgtEl>
                                        <p:attrNameLst>
                                          <p:attrName>style.visibility</p:attrName>
                                        </p:attrNameLst>
                                      </p:cBhvr>
                                      <p:to>
                                        <p:strVal val="visible"/>
                                      </p:to>
                                    </p:set>
                                    <p:animEffect transition="in" filter="blinds(horizontal)">
                                      <p:cBhvr>
                                        <p:cTn id="41" dur="500"/>
                                        <p:tgtEl>
                                          <p:spTgt spid="136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
            <a:extLst>
              <a:ext uri="{FF2B5EF4-FFF2-40B4-BE49-F238E27FC236}">
                <a16:creationId xmlns:a16="http://schemas.microsoft.com/office/drawing/2014/main" id="{9388C38E-29A6-46EA-AF8C-267CCC61E0BB}"/>
              </a:ext>
            </a:extLst>
          </p:cNvPr>
          <p:cNvSpPr>
            <a:spLocks noGrp="1"/>
          </p:cNvSpPr>
          <p:nvPr>
            <p:ph type="sldNum" sz="quarter" idx="10"/>
          </p:nvPr>
        </p:nvSpPr>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E3F9789-EC6C-4E3D-A9A3-46C4BDCC85F3}" type="slidenum">
              <a:rPr lang="en-US" altLang="zh-CN">
                <a:latin typeface="Calibri" panose="020F0502020204030204" pitchFamily="34" charset="0"/>
              </a:rPr>
              <a:pPr/>
              <a:t>3</a:t>
            </a:fld>
            <a:endParaRPr lang="en-US" altLang="zh-CN">
              <a:latin typeface="Calibri" panose="020F0502020204030204" pitchFamily="34" charset="0"/>
            </a:endParaRPr>
          </a:p>
        </p:txBody>
      </p:sp>
      <p:pic>
        <p:nvPicPr>
          <p:cNvPr id="7171" name="Picture 7" descr="BOOK">
            <a:extLst>
              <a:ext uri="{FF2B5EF4-FFF2-40B4-BE49-F238E27FC236}">
                <a16:creationId xmlns:a16="http://schemas.microsoft.com/office/drawing/2014/main" id="{69C69813-7B71-409B-B662-D25E6A506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74"/>
          <a:stretch>
            <a:fillRect/>
          </a:stretch>
        </p:blipFill>
        <p:spPr bwMode="auto">
          <a:xfrm>
            <a:off x="6934200" y="1304925"/>
            <a:ext cx="22098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AutoShape 9">
            <a:extLst>
              <a:ext uri="{FF2B5EF4-FFF2-40B4-BE49-F238E27FC236}">
                <a16:creationId xmlns:a16="http://schemas.microsoft.com/office/drawing/2014/main" id="{D1B0FECB-61C6-4F5F-A34E-A882A98AF5DD}"/>
              </a:ext>
            </a:extLst>
          </p:cNvPr>
          <p:cNvGrpSpPr>
            <a:grpSpLocks/>
          </p:cNvGrpSpPr>
          <p:nvPr/>
        </p:nvGrpSpPr>
        <p:grpSpPr bwMode="auto">
          <a:xfrm>
            <a:off x="835025" y="1450975"/>
            <a:ext cx="5505450" cy="755650"/>
            <a:chOff x="526" y="914"/>
            <a:chExt cx="3468" cy="476"/>
          </a:xfrm>
        </p:grpSpPr>
        <p:pic>
          <p:nvPicPr>
            <p:cNvPr id="7196" name="AutoShape 9">
              <a:hlinkClick r:id="" action="ppaction://noaction" highlightClick="1"/>
              <a:extLst>
                <a:ext uri="{FF2B5EF4-FFF2-40B4-BE49-F238E27FC236}">
                  <a16:creationId xmlns:a16="http://schemas.microsoft.com/office/drawing/2014/main" id="{E23097E2-EC2F-4200-9A0B-D65D1D7750D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 y="914"/>
              <a:ext cx="3468"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88102" name="Text Box 6">
              <a:extLst>
                <a:ext uri="{FF2B5EF4-FFF2-40B4-BE49-F238E27FC236}">
                  <a16:creationId xmlns:a16="http://schemas.microsoft.com/office/drawing/2014/main" id="{3EFAC87A-6539-4822-A8E5-80E3A1E1C0BD}"/>
                </a:ext>
              </a:extLst>
            </p:cNvPr>
            <p:cNvSpPr txBox="1">
              <a:spLocks noChangeArrowheads="1"/>
            </p:cNvSpPr>
            <p:nvPr/>
          </p:nvSpPr>
          <p:spPr bwMode="auto">
            <a:xfrm>
              <a:off x="623" y="935"/>
              <a:ext cx="3333" cy="340"/>
            </a:xfrm>
            <a:prstGeom prst="rect">
              <a:avLst/>
            </a:prstGeom>
            <a:noFill/>
            <a:ln w="9525" algn="ctr">
              <a:noFill/>
              <a:miter lim="800000"/>
              <a:headEnd/>
              <a:tailEnd/>
            </a:ln>
            <a:effectLst/>
          </p:spPr>
          <p:txBody>
            <a:bodyPr wrap="none" anchor="ctr"/>
            <a:lstStyle/>
            <a:p>
              <a:pPr>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第二章  流体力学基本原理和方程 </a:t>
              </a:r>
            </a:p>
          </p:txBody>
        </p:sp>
      </p:grpSp>
      <p:grpSp>
        <p:nvGrpSpPr>
          <p:cNvPr id="7173" name="AutoShape 10">
            <a:extLst>
              <a:ext uri="{FF2B5EF4-FFF2-40B4-BE49-F238E27FC236}">
                <a16:creationId xmlns:a16="http://schemas.microsoft.com/office/drawing/2014/main" id="{42DF44F2-B71B-4241-8456-0E716584DB55}"/>
              </a:ext>
            </a:extLst>
          </p:cNvPr>
          <p:cNvGrpSpPr>
            <a:grpSpLocks/>
          </p:cNvGrpSpPr>
          <p:nvPr/>
        </p:nvGrpSpPr>
        <p:grpSpPr bwMode="auto">
          <a:xfrm>
            <a:off x="1231900" y="2097088"/>
            <a:ext cx="5503863" cy="762000"/>
            <a:chOff x="776" y="1321"/>
            <a:chExt cx="3467" cy="480"/>
          </a:xfrm>
        </p:grpSpPr>
        <p:pic>
          <p:nvPicPr>
            <p:cNvPr id="7194" name="AutoShape 10">
              <a:hlinkClick r:id="" action="ppaction://noaction" highlightClick="1"/>
              <a:extLst>
                <a:ext uri="{FF2B5EF4-FFF2-40B4-BE49-F238E27FC236}">
                  <a16:creationId xmlns:a16="http://schemas.microsoft.com/office/drawing/2014/main" id="{4AA6B299-979D-42FA-9680-AF80F31A09B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 y="1321"/>
              <a:ext cx="346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88105" name="Text Box 9">
              <a:extLst>
                <a:ext uri="{FF2B5EF4-FFF2-40B4-BE49-F238E27FC236}">
                  <a16:creationId xmlns:a16="http://schemas.microsoft.com/office/drawing/2014/main" id="{3C5F3CCF-FC1F-4274-9FB8-426BB255C31F}"/>
                </a:ext>
              </a:extLst>
            </p:cNvPr>
            <p:cNvSpPr txBox="1">
              <a:spLocks noChangeArrowheads="1"/>
            </p:cNvSpPr>
            <p:nvPr/>
          </p:nvSpPr>
          <p:spPr bwMode="auto">
            <a:xfrm>
              <a:off x="872" y="1344"/>
              <a:ext cx="3334" cy="340"/>
            </a:xfrm>
            <a:prstGeom prst="rect">
              <a:avLst/>
            </a:prstGeom>
            <a:noFill/>
            <a:ln w="9525" algn="ctr">
              <a:noFill/>
              <a:miter lim="800000"/>
              <a:headEnd/>
              <a:tailEnd/>
            </a:ln>
            <a:effectLst/>
          </p:spPr>
          <p:txBody>
            <a:bodyPr wrap="none" anchor="ctr"/>
            <a:lstStyle/>
            <a:p>
              <a:pPr>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第三章 不可压理想流体绕物体的流动</a:t>
              </a:r>
            </a:p>
          </p:txBody>
        </p:sp>
      </p:grpSp>
      <p:sp>
        <p:nvSpPr>
          <p:cNvPr id="9" name="AutoShape 11">
            <a:hlinkClick r:id="" action="ppaction://noaction" highlightClick="1"/>
            <a:extLst>
              <a:ext uri="{FF2B5EF4-FFF2-40B4-BE49-F238E27FC236}">
                <a16:creationId xmlns:a16="http://schemas.microsoft.com/office/drawing/2014/main" id="{B10C0249-B46B-4225-B417-343946703751}"/>
              </a:ext>
            </a:extLst>
          </p:cNvPr>
          <p:cNvSpPr>
            <a:spLocks noChangeArrowheads="1"/>
          </p:cNvSpPr>
          <p:nvPr/>
        </p:nvSpPr>
        <p:spPr bwMode="auto">
          <a:xfrm>
            <a:off x="1780702" y="2780928"/>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第四章  高速可压缩流基础知识</a:t>
            </a:r>
          </a:p>
        </p:txBody>
      </p:sp>
      <p:sp>
        <p:nvSpPr>
          <p:cNvPr id="10" name="AutoShape 12">
            <a:hlinkClick r:id="" action="ppaction://noaction" highlightClick="1"/>
            <a:extLst>
              <a:ext uri="{FF2B5EF4-FFF2-40B4-BE49-F238E27FC236}">
                <a16:creationId xmlns:a16="http://schemas.microsoft.com/office/drawing/2014/main" id="{69912BE5-3FF2-420D-8C9E-5D5E85C9961C}"/>
              </a:ext>
            </a:extLst>
          </p:cNvPr>
          <p:cNvSpPr>
            <a:spLocks noChangeArrowheads="1"/>
          </p:cNvSpPr>
          <p:nvPr/>
        </p:nvSpPr>
        <p:spPr bwMode="auto">
          <a:xfrm>
            <a:off x="2248754" y="3429000"/>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latin typeface="微软雅黑" pitchFamily="34" charset="-122"/>
                <a:ea typeface="微软雅黑" pitchFamily="34" charset="-122"/>
              </a:rPr>
              <a:t>第五章 一维定常可压缩管内流动</a:t>
            </a:r>
          </a:p>
        </p:txBody>
      </p:sp>
      <p:sp>
        <p:nvSpPr>
          <p:cNvPr id="11" name="AutoShape 13">
            <a:hlinkClick r:id="" action="ppaction://noaction" highlightClick="1"/>
            <a:extLst>
              <a:ext uri="{FF2B5EF4-FFF2-40B4-BE49-F238E27FC236}">
                <a16:creationId xmlns:a16="http://schemas.microsoft.com/office/drawing/2014/main" id="{07FADC63-6891-46C1-A289-11C125418E0B}"/>
              </a:ext>
            </a:extLst>
          </p:cNvPr>
          <p:cNvSpPr>
            <a:spLocks noChangeArrowheads="1"/>
          </p:cNvSpPr>
          <p:nvPr/>
        </p:nvSpPr>
        <p:spPr bwMode="auto">
          <a:xfrm>
            <a:off x="2644798" y="4113076"/>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dirty="0">
                <a:solidFill>
                  <a:schemeClr val="tx1">
                    <a:lumMod val="40000"/>
                    <a:lumOff val="60000"/>
                  </a:schemeClr>
                </a:solidFill>
                <a:latin typeface="微软雅黑" pitchFamily="34" charset="-122"/>
                <a:ea typeface="微软雅黑" pitchFamily="34" charset="-122"/>
              </a:rPr>
              <a:t>第六章 附面层和黏性流动</a:t>
            </a:r>
          </a:p>
        </p:txBody>
      </p:sp>
      <p:grpSp>
        <p:nvGrpSpPr>
          <p:cNvPr id="7183" name="AutoShape 8">
            <a:extLst>
              <a:ext uri="{FF2B5EF4-FFF2-40B4-BE49-F238E27FC236}">
                <a16:creationId xmlns:a16="http://schemas.microsoft.com/office/drawing/2014/main" id="{010349F7-A8AD-4D56-87DF-C0C4AD1DBC0A}"/>
              </a:ext>
            </a:extLst>
          </p:cNvPr>
          <p:cNvGrpSpPr>
            <a:grpSpLocks/>
          </p:cNvGrpSpPr>
          <p:nvPr/>
        </p:nvGrpSpPr>
        <p:grpSpPr bwMode="auto">
          <a:xfrm>
            <a:off x="407988" y="798513"/>
            <a:ext cx="5499100" cy="762000"/>
            <a:chOff x="257" y="503"/>
            <a:chExt cx="3464" cy="480"/>
          </a:xfrm>
        </p:grpSpPr>
        <p:pic>
          <p:nvPicPr>
            <p:cNvPr id="7192" name="AutoShape 8">
              <a:hlinkClick r:id="" action="ppaction://noaction" highlightClick="1"/>
              <a:extLst>
                <a:ext uri="{FF2B5EF4-FFF2-40B4-BE49-F238E27FC236}">
                  <a16:creationId xmlns:a16="http://schemas.microsoft.com/office/drawing/2014/main" id="{C1A5ACDF-F3AD-48D4-86CC-94BF36E3328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 y="503"/>
              <a:ext cx="346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88117" name="Text Box 21">
              <a:extLst>
                <a:ext uri="{FF2B5EF4-FFF2-40B4-BE49-F238E27FC236}">
                  <a16:creationId xmlns:a16="http://schemas.microsoft.com/office/drawing/2014/main" id="{9E0C98F4-F399-4429-858E-DA50D9190B93}"/>
                </a:ext>
              </a:extLst>
            </p:cNvPr>
            <p:cNvSpPr txBox="1">
              <a:spLocks noChangeArrowheads="1"/>
            </p:cNvSpPr>
            <p:nvPr/>
          </p:nvSpPr>
          <p:spPr bwMode="auto">
            <a:xfrm>
              <a:off x="351" y="527"/>
              <a:ext cx="3333" cy="340"/>
            </a:xfrm>
            <a:prstGeom prst="rect">
              <a:avLst/>
            </a:prstGeom>
            <a:noFill/>
            <a:ln w="9525">
              <a:noFill/>
              <a:miter lim="800000"/>
              <a:headEnd/>
              <a:tailEnd/>
            </a:ln>
          </p:spPr>
          <p:txBody>
            <a:bodyPr wrap="none" anchor="ctr"/>
            <a:lstStyle/>
            <a:p>
              <a:pPr>
                <a:spcBef>
                  <a:spcPct val="50000"/>
                </a:spcBef>
                <a:defRPr/>
              </a:pPr>
              <a:r>
                <a:rPr lang="zh-CN" altLang="en-US" sz="2400" i="1">
                  <a:solidFill>
                    <a:schemeClr val="tx1">
                      <a:lumMod val="40000"/>
                      <a:lumOff val="60000"/>
                    </a:schemeClr>
                  </a:solidFill>
                  <a:latin typeface="微软雅黑" pitchFamily="34" charset="-122"/>
                  <a:ea typeface="微软雅黑" pitchFamily="34" charset="-122"/>
                </a:rPr>
                <a:t>第一章  流体力学基础知识 </a:t>
              </a:r>
            </a:p>
          </p:txBody>
        </p:sp>
      </p:grpSp>
      <p:sp>
        <p:nvSpPr>
          <p:cNvPr id="14" name="AutoShape 13">
            <a:hlinkClick r:id="" action="ppaction://noaction" highlightClick="1"/>
            <a:extLst>
              <a:ext uri="{FF2B5EF4-FFF2-40B4-BE49-F238E27FC236}">
                <a16:creationId xmlns:a16="http://schemas.microsoft.com/office/drawing/2014/main" id="{A47F4549-B130-46D1-B9D3-185E34E32E50}"/>
              </a:ext>
            </a:extLst>
          </p:cNvPr>
          <p:cNvSpPr>
            <a:spLocks noChangeArrowheads="1"/>
          </p:cNvSpPr>
          <p:nvPr/>
        </p:nvSpPr>
        <p:spPr bwMode="auto">
          <a:xfrm>
            <a:off x="3077326" y="47971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a:solidFill>
                  <a:schemeClr val="tx1">
                    <a:lumMod val="40000"/>
                    <a:lumOff val="60000"/>
                  </a:schemeClr>
                </a:solidFill>
                <a:latin typeface="微软雅黑" pitchFamily="34" charset="-122"/>
                <a:ea typeface="微软雅黑" pitchFamily="34" charset="-122"/>
              </a:rPr>
              <a:t>第七章绕翼型的低速流动</a:t>
            </a:r>
          </a:p>
        </p:txBody>
      </p:sp>
      <p:pic>
        <p:nvPicPr>
          <p:cNvPr id="7187" name="Picture 2">
            <a:extLst>
              <a:ext uri="{FF2B5EF4-FFF2-40B4-BE49-F238E27FC236}">
                <a16:creationId xmlns:a16="http://schemas.microsoft.com/office/drawing/2014/main" id="{561E4E9B-CC8E-413B-BE75-1CB19DF124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222875"/>
            <a:ext cx="2825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13">
            <a:hlinkClick r:id="" action="ppaction://noaction" highlightClick="1"/>
            <a:extLst>
              <a:ext uri="{FF2B5EF4-FFF2-40B4-BE49-F238E27FC236}">
                <a16:creationId xmlns:a16="http://schemas.microsoft.com/office/drawing/2014/main" id="{9D5A509C-5487-4E22-8B05-BC6AF74A2A52}"/>
              </a:ext>
            </a:extLst>
          </p:cNvPr>
          <p:cNvSpPr>
            <a:spLocks noChangeArrowheads="1"/>
          </p:cNvSpPr>
          <p:nvPr/>
        </p:nvSpPr>
        <p:spPr bwMode="auto">
          <a:xfrm>
            <a:off x="3600480" y="5489552"/>
            <a:ext cx="5292000" cy="54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zh-CN" altLang="en-US" sz="2400" i="1">
                <a:solidFill>
                  <a:schemeClr val="tx1">
                    <a:lumMod val="40000"/>
                    <a:lumOff val="60000"/>
                  </a:schemeClr>
                </a:solidFill>
                <a:latin typeface="微软雅黑" pitchFamily="34" charset="-122"/>
                <a:ea typeface="微软雅黑" pitchFamily="34" charset="-122"/>
              </a:rPr>
              <a:t>第八章绕翼型的可压缩流动</a:t>
            </a:r>
          </a:p>
        </p:txBody>
      </p:sp>
      <p:sp>
        <p:nvSpPr>
          <p:cNvPr id="20" name="标题 1">
            <a:extLst>
              <a:ext uri="{FF2B5EF4-FFF2-40B4-BE49-F238E27FC236}">
                <a16:creationId xmlns:a16="http://schemas.microsoft.com/office/drawing/2014/main" id="{7498EE7E-7308-44A4-BF48-C137525522CB}"/>
              </a:ext>
            </a:extLst>
          </p:cNvPr>
          <p:cNvSpPr txBox="1">
            <a:spLocks/>
          </p:cNvSpPr>
          <p:nvPr/>
        </p:nvSpPr>
        <p:spPr bwMode="gray">
          <a:xfrm>
            <a:off x="595313" y="0"/>
            <a:ext cx="7100887" cy="709613"/>
          </a:xfrm>
          <a:prstGeom prst="rect">
            <a:avLst/>
          </a:prstGeom>
          <a:noFill/>
          <a:ln w="9525">
            <a:noFill/>
            <a:miter lim="800000"/>
            <a:headEnd/>
            <a:tailEnd/>
          </a:ln>
        </p:spPr>
        <p:txBody>
          <a:bodyPr anchor="ctr"/>
          <a:lstStyle/>
          <a:p>
            <a:pPr>
              <a:defRPr/>
            </a:pPr>
            <a:r>
              <a:rPr lang="zh-CN" altLang="en-US" kern="0">
                <a:solidFill>
                  <a:srgbClr val="C2F0FF"/>
                </a:solidFill>
                <a:latin typeface="华文新魏" pitchFamily="2" charset="-122"/>
                <a:ea typeface="华文新魏" pitchFamily="2" charset="-122"/>
                <a:cs typeface="+mj-cs"/>
              </a:rPr>
              <a:t>课程内容安排</a:t>
            </a:r>
            <a:endParaRPr lang="zh-CN" altLang="en-US" kern="0" dirty="0">
              <a:solidFill>
                <a:srgbClr val="C2F0FF"/>
              </a:solidFill>
              <a:latin typeface="华文新魏" pitchFamily="2" charset="-122"/>
              <a:ea typeface="华文新魏" pitchFamily="2" charset="-122"/>
              <a:cs typeface="+mj-cs"/>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F61D58A-3ACB-455D-9C41-A1DFEABC34A3}"/>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28F6B34F-0E57-423F-9264-BDED51D25354}" type="slidenum">
              <a:rPr lang="en-US" altLang="zh-CN">
                <a:latin typeface="Calibri" panose="020F0502020204030204" pitchFamily="34" charset="0"/>
              </a:rPr>
              <a:pPr/>
              <a:t>30</a:t>
            </a:fld>
            <a:endParaRPr lang="en-US" altLang="zh-CN">
              <a:latin typeface="Calibri" panose="020F0502020204030204" pitchFamily="34" charset="0"/>
            </a:endParaRPr>
          </a:p>
        </p:txBody>
      </p:sp>
      <p:sp>
        <p:nvSpPr>
          <p:cNvPr id="33795" name="标题 1">
            <a:extLst>
              <a:ext uri="{FF2B5EF4-FFF2-40B4-BE49-F238E27FC236}">
                <a16:creationId xmlns:a16="http://schemas.microsoft.com/office/drawing/2014/main" id="{772FD4CD-18D9-495A-B296-0F5CFDF099B7}"/>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27F76CB8-E65C-4756-A512-90C19A33CE18}"/>
              </a:ext>
            </a:extLst>
          </p:cNvPr>
          <p:cNvSpPr>
            <a:spLocks noChangeArrowheads="1"/>
          </p:cNvSpPr>
          <p:nvPr/>
        </p:nvSpPr>
        <p:spPr bwMode="auto">
          <a:xfrm>
            <a:off x="449263" y="830263"/>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收缩喷管的工作状态</a:t>
            </a:r>
          </a:p>
        </p:txBody>
      </p:sp>
      <p:sp>
        <p:nvSpPr>
          <p:cNvPr id="33797" name="Rectangle 9">
            <a:extLst>
              <a:ext uri="{FF2B5EF4-FFF2-40B4-BE49-F238E27FC236}">
                <a16:creationId xmlns:a16="http://schemas.microsoft.com/office/drawing/2014/main" id="{678A384C-ED91-4823-A147-2DA24354734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3798" name="Rectangle 13">
            <a:extLst>
              <a:ext uri="{FF2B5EF4-FFF2-40B4-BE49-F238E27FC236}">
                <a16:creationId xmlns:a16="http://schemas.microsoft.com/office/drawing/2014/main" id="{15693DB7-C13C-4744-836D-D8BC7FF9F78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3799" name="矩形 19">
            <a:extLst>
              <a:ext uri="{FF2B5EF4-FFF2-40B4-BE49-F238E27FC236}">
                <a16:creationId xmlns:a16="http://schemas.microsoft.com/office/drawing/2014/main" id="{9AB27794-AADE-4A2C-9CD7-C192830E6F00}"/>
              </a:ext>
            </a:extLst>
          </p:cNvPr>
          <p:cNvSpPr>
            <a:spLocks noChangeArrowheads="1"/>
          </p:cNvSpPr>
          <p:nvPr/>
        </p:nvSpPr>
        <p:spPr bwMode="auto">
          <a:xfrm>
            <a:off x="423863" y="1347788"/>
            <a:ext cx="82581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20000"/>
              </a:lnSpc>
              <a:spcBef>
                <a:spcPct val="0"/>
              </a:spcBef>
              <a:buClrTx/>
              <a:buSzTx/>
              <a:buFontTx/>
              <a:buNone/>
            </a:pPr>
            <a:r>
              <a:rPr lang="zh-CN" altLang="en-US" b="1" dirty="0">
                <a:solidFill>
                  <a:schemeClr val="tx2"/>
                </a:solidFill>
                <a:latin typeface="华文楷体" panose="02010600040101010101" pitchFamily="2" charset="-122"/>
                <a:ea typeface="华文楷体" panose="02010600040101010101" pitchFamily="2" charset="-122"/>
              </a:rPr>
              <a:t>例</a:t>
            </a:r>
            <a:r>
              <a:rPr lang="en-US" altLang="zh-CN" b="1" dirty="0">
                <a:solidFill>
                  <a:schemeClr val="tx2"/>
                </a:solidFill>
                <a:latin typeface="华文楷体" panose="02010600040101010101" pitchFamily="2" charset="-122"/>
                <a:ea typeface="华文楷体" panose="02010600040101010101" pitchFamily="2" charset="-122"/>
              </a:rPr>
              <a:t>5-1 </a:t>
            </a:r>
            <a:r>
              <a:rPr lang="zh-CN" altLang="zh-CN" b="1" dirty="0">
                <a:solidFill>
                  <a:schemeClr val="tx2"/>
                </a:solidFill>
                <a:latin typeface="华文楷体" panose="02010600040101010101" pitchFamily="2" charset="-122"/>
                <a:ea typeface="华文楷体" panose="02010600040101010101" pitchFamily="2" charset="-122"/>
              </a:rPr>
              <a:t>如图所示高压容器内的空气通过一收缩形喷管</a:t>
            </a:r>
            <a:r>
              <a:rPr lang="zh-CN" altLang="zh-CN" b="1" dirty="0">
                <a:solidFill>
                  <a:srgbClr val="FF0000"/>
                </a:solidFill>
                <a:latin typeface="华文楷体" panose="02010600040101010101" pitchFamily="2" charset="-122"/>
                <a:ea typeface="华文楷体" panose="02010600040101010101" pitchFamily="2" charset="-122"/>
              </a:rPr>
              <a:t>等熵地膨胀</a:t>
            </a:r>
            <a:r>
              <a:rPr lang="zh-CN" altLang="zh-CN" b="1" dirty="0">
                <a:solidFill>
                  <a:schemeClr val="tx2"/>
                </a:solidFill>
                <a:latin typeface="华文楷体" panose="02010600040101010101" pitchFamily="2" charset="-122"/>
                <a:ea typeface="华文楷体" panose="02010600040101010101" pitchFamily="2" charset="-122"/>
              </a:rPr>
              <a:t>到外界大气压强，已知：容器内的压强为</a:t>
            </a:r>
            <a:r>
              <a:rPr lang="en-US" altLang="zh-CN" b="1" dirty="0">
                <a:solidFill>
                  <a:schemeClr val="tx2"/>
                </a:solidFill>
                <a:latin typeface="华文楷体" panose="02010600040101010101" pitchFamily="2" charset="-122"/>
                <a:ea typeface="华文楷体" panose="02010600040101010101" pitchFamily="2" charset="-122"/>
              </a:rPr>
              <a:t>7.0×10</a:t>
            </a:r>
            <a:r>
              <a:rPr lang="en-US" altLang="zh-CN" b="1" baseline="30000" dirty="0">
                <a:solidFill>
                  <a:schemeClr val="tx2"/>
                </a:solidFill>
                <a:latin typeface="华文楷体" panose="02010600040101010101" pitchFamily="2" charset="-122"/>
                <a:ea typeface="华文楷体" panose="02010600040101010101" pitchFamily="2" charset="-122"/>
              </a:rPr>
              <a:t>5 </a:t>
            </a:r>
            <a:r>
              <a:rPr lang="en-US" altLang="zh-CN" b="1" i="1" dirty="0">
                <a:solidFill>
                  <a:schemeClr val="tx2"/>
                </a:solidFill>
                <a:latin typeface="Times New Roman" panose="02020603050405020304" pitchFamily="18" charset="0"/>
                <a:ea typeface="华文楷体" panose="02010600040101010101" pitchFamily="2" charset="-122"/>
              </a:rPr>
              <a:t>Pa</a:t>
            </a:r>
            <a:r>
              <a:rPr lang="zh-CN" altLang="en-US" b="1" dirty="0">
                <a:solidFill>
                  <a:schemeClr val="tx2"/>
                </a:solidFill>
                <a:latin typeface="华文楷体" panose="02010600040101010101" pitchFamily="2" charset="-122"/>
                <a:ea typeface="华文楷体" panose="02010600040101010101" pitchFamily="2" charset="-122"/>
              </a:rPr>
              <a:t>，</a:t>
            </a:r>
            <a:r>
              <a:rPr lang="zh-CN" altLang="zh-CN" b="1" dirty="0">
                <a:solidFill>
                  <a:schemeClr val="tx2"/>
                </a:solidFill>
                <a:latin typeface="华文楷体" panose="02010600040101010101" pitchFamily="2" charset="-122"/>
                <a:ea typeface="华文楷体" panose="02010600040101010101" pitchFamily="2" charset="-122"/>
              </a:rPr>
              <a:t>温度为</a:t>
            </a:r>
            <a:r>
              <a:rPr lang="en-US" altLang="zh-CN" b="1" dirty="0">
                <a:solidFill>
                  <a:schemeClr val="tx2"/>
                </a:solidFill>
                <a:latin typeface="华文楷体" panose="02010600040101010101" pitchFamily="2" charset="-122"/>
                <a:ea typeface="华文楷体" panose="02010600040101010101" pitchFamily="2" charset="-122"/>
              </a:rPr>
              <a:t>288K</a:t>
            </a:r>
            <a:r>
              <a:rPr lang="zh-CN" altLang="zh-CN" b="1" dirty="0">
                <a:solidFill>
                  <a:schemeClr val="tx2"/>
                </a:solidFill>
                <a:latin typeface="华文楷体" panose="02010600040101010101" pitchFamily="2" charset="-122"/>
                <a:ea typeface="华文楷体" panose="02010600040101010101" pitchFamily="2" charset="-122"/>
              </a:rPr>
              <a:t>，大气压强为</a:t>
            </a:r>
            <a:r>
              <a:rPr lang="en-US" altLang="zh-CN" b="1" dirty="0">
                <a:solidFill>
                  <a:schemeClr val="tx2"/>
                </a:solidFill>
                <a:latin typeface="华文楷体" panose="02010600040101010101" pitchFamily="2" charset="-122"/>
                <a:ea typeface="华文楷体" panose="02010600040101010101" pitchFamily="2" charset="-122"/>
              </a:rPr>
              <a:t>1.0133×10</a:t>
            </a:r>
            <a:r>
              <a:rPr lang="en-US" altLang="zh-CN" b="1" baseline="30000" dirty="0">
                <a:solidFill>
                  <a:schemeClr val="tx2"/>
                </a:solidFill>
                <a:latin typeface="华文楷体" panose="02010600040101010101" pitchFamily="2" charset="-122"/>
                <a:ea typeface="华文楷体" panose="02010600040101010101" pitchFamily="2" charset="-122"/>
              </a:rPr>
              <a:t>5</a:t>
            </a:r>
            <a:r>
              <a:rPr lang="en-US" altLang="zh-CN" b="1" dirty="0">
                <a:solidFill>
                  <a:schemeClr val="tx2"/>
                </a:solidFill>
                <a:latin typeface="华文楷体" panose="02010600040101010101" pitchFamily="2" charset="-122"/>
                <a:ea typeface="华文楷体" panose="02010600040101010101" pitchFamily="2" charset="-122"/>
              </a:rPr>
              <a:t> </a:t>
            </a:r>
            <a:r>
              <a:rPr lang="en-US" altLang="zh-CN" b="1" i="1" dirty="0">
                <a:solidFill>
                  <a:schemeClr val="tx2"/>
                </a:solidFill>
                <a:latin typeface="Times New Roman" panose="02020603050405020304" pitchFamily="18" charset="0"/>
                <a:ea typeface="华文楷体" panose="02010600040101010101" pitchFamily="2" charset="-122"/>
              </a:rPr>
              <a:t>Pa</a:t>
            </a:r>
            <a:r>
              <a:rPr lang="zh-CN" altLang="en-US" b="1" dirty="0">
                <a:solidFill>
                  <a:schemeClr val="tx2"/>
                </a:solidFill>
                <a:latin typeface="华文楷体" panose="02010600040101010101" pitchFamily="2" charset="-122"/>
                <a:ea typeface="华文楷体" panose="02010600040101010101" pitchFamily="2" charset="-122"/>
              </a:rPr>
              <a:t>，喷管出口面积为</a:t>
            </a:r>
            <a:r>
              <a:rPr lang="en-US" altLang="zh-CN" b="1" dirty="0">
                <a:solidFill>
                  <a:schemeClr val="tx2"/>
                </a:solidFill>
                <a:latin typeface="华文楷体" panose="02010600040101010101" pitchFamily="2" charset="-122"/>
                <a:ea typeface="华文楷体" panose="02010600040101010101" pitchFamily="2" charset="-122"/>
              </a:rPr>
              <a:t>0.0015m</a:t>
            </a:r>
            <a:r>
              <a:rPr lang="en-US" altLang="zh-CN" b="1" baseline="30000" dirty="0">
                <a:solidFill>
                  <a:schemeClr val="tx2"/>
                </a:solidFill>
                <a:latin typeface="华文楷体" panose="02010600040101010101" pitchFamily="2" charset="-122"/>
                <a:ea typeface="华文楷体" panose="02010600040101010101" pitchFamily="2" charset="-122"/>
              </a:rPr>
              <a:t>2</a:t>
            </a:r>
            <a:r>
              <a:rPr lang="zh-CN" altLang="en-US" b="1" dirty="0">
                <a:solidFill>
                  <a:schemeClr val="tx2"/>
                </a:solidFill>
                <a:latin typeface="华文楷体" panose="02010600040101010101" pitchFamily="2" charset="-122"/>
                <a:ea typeface="华文楷体" panose="02010600040101010101" pitchFamily="2" charset="-122"/>
              </a:rPr>
              <a:t>。求：①</a:t>
            </a:r>
            <a:r>
              <a:rPr lang="zh-CN" altLang="zh-CN" b="1" dirty="0">
                <a:solidFill>
                  <a:schemeClr val="tx2"/>
                </a:solidFill>
                <a:latin typeface="华文楷体" panose="02010600040101010101" pitchFamily="2" charset="-122"/>
                <a:ea typeface="华文楷体" panose="02010600040101010101" pitchFamily="2" charset="-122"/>
              </a:rPr>
              <a:t>初始空气的出口速度</a:t>
            </a:r>
            <a:r>
              <a:rPr lang="en-US" altLang="zh-CN" b="1" dirty="0" err="1">
                <a:solidFill>
                  <a:schemeClr val="tx2"/>
                </a:solidFill>
                <a:latin typeface="华文楷体" panose="02010600040101010101" pitchFamily="2" charset="-122"/>
                <a:ea typeface="华文楷体" panose="02010600040101010101" pitchFamily="2" charset="-122"/>
              </a:rPr>
              <a:t>v</a:t>
            </a:r>
            <a:r>
              <a:rPr lang="en-US" altLang="zh-CN" b="1" baseline="-25000" dirty="0" err="1">
                <a:solidFill>
                  <a:schemeClr val="tx2"/>
                </a:solidFill>
                <a:latin typeface="华文楷体" panose="02010600040101010101" pitchFamily="2" charset="-122"/>
                <a:ea typeface="华文楷体" panose="02010600040101010101" pitchFamily="2" charset="-122"/>
              </a:rPr>
              <a:t>e</a:t>
            </a:r>
            <a:r>
              <a:rPr lang="zh-CN" altLang="zh-CN" b="1" dirty="0">
                <a:solidFill>
                  <a:schemeClr val="tx2"/>
                </a:solidFill>
                <a:latin typeface="华文楷体" panose="02010600040101010101" pitchFamily="2" charset="-122"/>
                <a:ea typeface="华文楷体" panose="02010600040101010101" pitchFamily="2" charset="-122"/>
              </a:rPr>
              <a:t>和通过喷管的流量</a:t>
            </a:r>
            <a:r>
              <a:rPr lang="en-US" altLang="zh-CN" b="1" dirty="0" err="1">
                <a:solidFill>
                  <a:schemeClr val="tx2"/>
                </a:solidFill>
                <a:latin typeface="华文楷体" panose="02010600040101010101" pitchFamily="2" charset="-122"/>
                <a:ea typeface="华文楷体" panose="02010600040101010101" pitchFamily="2" charset="-122"/>
              </a:rPr>
              <a:t>q</a:t>
            </a:r>
            <a:r>
              <a:rPr lang="en-US" altLang="zh-CN" b="1" baseline="-25000" dirty="0" err="1">
                <a:solidFill>
                  <a:schemeClr val="tx2"/>
                </a:solidFill>
                <a:latin typeface="华文楷体" panose="02010600040101010101" pitchFamily="2" charset="-122"/>
                <a:ea typeface="华文楷体" panose="02010600040101010101" pitchFamily="2" charset="-122"/>
              </a:rPr>
              <a:t>m</a:t>
            </a:r>
            <a:r>
              <a:rPr lang="zh-CN" altLang="en-US" b="1" dirty="0">
                <a:solidFill>
                  <a:schemeClr val="tx2"/>
                </a:solidFill>
                <a:latin typeface="华文楷体" panose="02010600040101010101" pitchFamily="2" charset="-122"/>
                <a:ea typeface="华文楷体" panose="02010600040101010101" pitchFamily="2" charset="-122"/>
              </a:rPr>
              <a:t>；②</a:t>
            </a:r>
            <a:r>
              <a:rPr lang="zh-CN" altLang="zh-CN" b="1" dirty="0">
                <a:solidFill>
                  <a:schemeClr val="tx2"/>
                </a:solidFill>
                <a:latin typeface="华文楷体" panose="02010600040101010101" pitchFamily="2" charset="-122"/>
                <a:ea typeface="华文楷体" panose="02010600040101010101" pitchFamily="2" charset="-122"/>
              </a:rPr>
              <a:t>设容器体积为</a:t>
            </a:r>
            <a:r>
              <a:rPr lang="zh-CN" altLang="en-US" b="1" dirty="0">
                <a:solidFill>
                  <a:schemeClr val="tx2"/>
                </a:solidFill>
                <a:latin typeface="华文楷体" panose="02010600040101010101" pitchFamily="2" charset="-122"/>
                <a:ea typeface="华文楷体" panose="02010600040101010101" pitchFamily="2" charset="-122"/>
              </a:rPr>
              <a:t>1</a:t>
            </a:r>
            <a:r>
              <a:rPr lang="zh-CN" altLang="zh-CN" b="1" dirty="0">
                <a:solidFill>
                  <a:schemeClr val="tx2"/>
                </a:solidFill>
                <a:latin typeface="华文楷体" panose="02010600040101010101" pitchFamily="2" charset="-122"/>
                <a:ea typeface="华文楷体" panose="02010600040101010101" pitchFamily="2" charset="-122"/>
              </a:rPr>
              <a:t>求此状态能保持多长时间？</a:t>
            </a:r>
            <a:endParaRPr lang="zh-CN" altLang="en-US" b="1" dirty="0">
              <a:solidFill>
                <a:schemeClr val="tx2"/>
              </a:solidFill>
              <a:latin typeface="华文楷体" panose="02010600040101010101" pitchFamily="2" charset="-122"/>
              <a:ea typeface="华文楷体" panose="02010600040101010101" pitchFamily="2" charset="-122"/>
            </a:endParaRPr>
          </a:p>
        </p:txBody>
      </p:sp>
      <p:sp>
        <p:nvSpPr>
          <p:cNvPr id="33800" name="Rectangle 16">
            <a:extLst>
              <a:ext uri="{FF2B5EF4-FFF2-40B4-BE49-F238E27FC236}">
                <a16:creationId xmlns:a16="http://schemas.microsoft.com/office/drawing/2014/main" id="{174D436E-EA34-4222-AA34-FC601814159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33801" name="组合 23">
            <a:extLst>
              <a:ext uri="{FF2B5EF4-FFF2-40B4-BE49-F238E27FC236}">
                <a16:creationId xmlns:a16="http://schemas.microsoft.com/office/drawing/2014/main" id="{ED624517-F18A-419C-98DB-B7247E590E1B}"/>
              </a:ext>
            </a:extLst>
          </p:cNvPr>
          <p:cNvGrpSpPr>
            <a:grpSpLocks/>
          </p:cNvGrpSpPr>
          <p:nvPr/>
        </p:nvGrpSpPr>
        <p:grpSpPr bwMode="auto">
          <a:xfrm>
            <a:off x="544513" y="2914650"/>
            <a:ext cx="4278312" cy="482600"/>
            <a:chOff x="545239" y="2991736"/>
            <a:chExt cx="4277741" cy="482985"/>
          </a:xfrm>
        </p:grpSpPr>
        <p:sp>
          <p:nvSpPr>
            <p:cNvPr id="22" name="矩形 21">
              <a:extLst>
                <a:ext uri="{FF2B5EF4-FFF2-40B4-BE49-F238E27FC236}">
                  <a16:creationId xmlns:a16="http://schemas.microsoft.com/office/drawing/2014/main" id="{A1AB9626-DA0B-44D6-88CE-C78C20A11829}"/>
                </a:ext>
              </a:extLst>
            </p:cNvPr>
            <p:cNvSpPr/>
            <p:nvPr/>
          </p:nvSpPr>
          <p:spPr>
            <a:xfrm>
              <a:off x="545239" y="3021923"/>
              <a:ext cx="599995" cy="398780"/>
            </a:xfrm>
            <a:prstGeom prst="rect">
              <a:avLst/>
            </a:prstGeom>
          </p:spPr>
          <p:txBody>
            <a:bodyPr>
              <a:spAutoFit/>
            </a:bodyPr>
            <a:lstStyle/>
            <a:p>
              <a:pPr algn="just">
                <a:buClr>
                  <a:srgbClr val="FFFF00"/>
                </a:buClr>
                <a:defRPr/>
              </a:pPr>
              <a:r>
                <a:rPr lang="zh-CN" altLang="en-US" sz="2000" b="1" kern="0" dirty="0">
                  <a:solidFill>
                    <a:srgbClr val="C00000"/>
                  </a:solidFill>
                  <a:effectLst>
                    <a:outerShdw blurRad="38100" dist="38100" dir="2700000" algn="tl">
                      <a:srgbClr val="C0C0C0"/>
                    </a:outerShdw>
                  </a:effectLst>
                  <a:latin typeface="华文中宋" pitchFamily="2" charset="-122"/>
                  <a:ea typeface="华文中宋" pitchFamily="2" charset="-122"/>
                </a:rPr>
                <a:t>解：</a:t>
              </a:r>
            </a:p>
          </p:txBody>
        </p:sp>
        <p:graphicFrame>
          <p:nvGraphicFramePr>
            <p:cNvPr id="33821" name="Object 3">
              <a:extLst>
                <a:ext uri="{FF2B5EF4-FFF2-40B4-BE49-F238E27FC236}">
                  <a16:creationId xmlns:a16="http://schemas.microsoft.com/office/drawing/2014/main" id="{D3C5448C-20F4-449F-876E-9AFD01B1589B}"/>
                </a:ext>
              </a:extLst>
            </p:cNvPr>
            <p:cNvGraphicFramePr>
              <a:graphicFrameLocks noChangeAspect="1"/>
            </p:cNvGraphicFramePr>
            <p:nvPr/>
          </p:nvGraphicFramePr>
          <p:xfrm>
            <a:off x="1349994" y="2991736"/>
            <a:ext cx="3472986" cy="482985"/>
          </p:xfrm>
          <a:graphic>
            <a:graphicData uri="http://schemas.openxmlformats.org/presentationml/2006/ole">
              <mc:AlternateContent xmlns:mc="http://schemas.openxmlformats.org/markup-compatibility/2006">
                <mc:Choice xmlns:v="urn:schemas-microsoft-com:vml" Requires="v">
                  <p:oleObj spid="_x0000_s33996" name="Equation" r:id="rId3" imgW="1752600" imgH="241300" progId="Equation.DSMT4">
                    <p:embed/>
                  </p:oleObj>
                </mc:Choice>
                <mc:Fallback>
                  <p:oleObj name="Equation" r:id="rId3" imgW="1752600" imgH="2413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994" y="2991736"/>
                          <a:ext cx="3472986" cy="48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3802" name="Rectangle 18">
            <a:extLst>
              <a:ext uri="{FF2B5EF4-FFF2-40B4-BE49-F238E27FC236}">
                <a16:creationId xmlns:a16="http://schemas.microsoft.com/office/drawing/2014/main" id="{EA1D2495-85ED-4219-BD64-CB758960160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3803" name="Rectangle 20">
            <a:extLst>
              <a:ext uri="{FF2B5EF4-FFF2-40B4-BE49-F238E27FC236}">
                <a16:creationId xmlns:a16="http://schemas.microsoft.com/office/drawing/2014/main" id="{13715172-65DF-4470-AD36-8A007410A54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3804" name="Rectangle 22">
            <a:extLst>
              <a:ext uri="{FF2B5EF4-FFF2-40B4-BE49-F238E27FC236}">
                <a16:creationId xmlns:a16="http://schemas.microsoft.com/office/drawing/2014/main" id="{AD50B472-3F90-4179-B666-5BBBC888727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3805" name="Rectangle 24">
            <a:extLst>
              <a:ext uri="{FF2B5EF4-FFF2-40B4-BE49-F238E27FC236}">
                <a16:creationId xmlns:a16="http://schemas.microsoft.com/office/drawing/2014/main" id="{1B1BA9EA-1272-4958-97D6-81DCEC04B1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3806" name="Rectangle 26">
            <a:extLst>
              <a:ext uri="{FF2B5EF4-FFF2-40B4-BE49-F238E27FC236}">
                <a16:creationId xmlns:a16="http://schemas.microsoft.com/office/drawing/2014/main" id="{33F3F148-49E8-4E94-B963-AFB06B31CC2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6" name="矩形 25">
            <a:extLst>
              <a:ext uri="{FF2B5EF4-FFF2-40B4-BE49-F238E27FC236}">
                <a16:creationId xmlns:a16="http://schemas.microsoft.com/office/drawing/2014/main" id="{02FA3330-3F20-49C2-9CE3-3651C0C20F18}"/>
              </a:ext>
            </a:extLst>
          </p:cNvPr>
          <p:cNvSpPr>
            <a:spLocks noChangeArrowheads="1"/>
          </p:cNvSpPr>
          <p:nvPr/>
        </p:nvSpPr>
        <p:spPr bwMode="auto">
          <a:xfrm>
            <a:off x="765175" y="3549650"/>
            <a:ext cx="385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ts val="600"/>
              </a:spcBef>
              <a:buClr>
                <a:srgbClr val="C00000"/>
              </a:buClr>
              <a:buSzPct val="80000"/>
              <a:buFontTx/>
              <a:buNone/>
            </a:pPr>
            <a:r>
              <a:rPr lang="zh-CN" altLang="en-US" sz="1800" b="1">
                <a:latin typeface="Times New Roman" panose="02020603050405020304" pitchFamily="18" charset="0"/>
              </a:rPr>
              <a:t>②</a:t>
            </a:r>
          </a:p>
        </p:txBody>
      </p:sp>
      <p:grpSp>
        <p:nvGrpSpPr>
          <p:cNvPr id="4" name="组合 29">
            <a:extLst>
              <a:ext uri="{FF2B5EF4-FFF2-40B4-BE49-F238E27FC236}">
                <a16:creationId xmlns:a16="http://schemas.microsoft.com/office/drawing/2014/main" id="{070293EB-688B-457A-BE66-E670B395CCF2}"/>
              </a:ext>
            </a:extLst>
          </p:cNvPr>
          <p:cNvGrpSpPr>
            <a:grpSpLocks/>
          </p:cNvGrpSpPr>
          <p:nvPr/>
        </p:nvGrpSpPr>
        <p:grpSpPr bwMode="auto">
          <a:xfrm>
            <a:off x="1331913" y="3341688"/>
            <a:ext cx="4054679" cy="796925"/>
            <a:chOff x="1331998" y="3466690"/>
            <a:chExt cx="4054959" cy="797299"/>
          </a:xfrm>
        </p:grpSpPr>
        <p:graphicFrame>
          <p:nvGraphicFramePr>
            <p:cNvPr id="33818" name="Object 9">
              <a:extLst>
                <a:ext uri="{FF2B5EF4-FFF2-40B4-BE49-F238E27FC236}">
                  <a16:creationId xmlns:a16="http://schemas.microsoft.com/office/drawing/2014/main" id="{90ABEF3F-CD8C-4FCB-90E0-5AD80268C26D}"/>
                </a:ext>
              </a:extLst>
            </p:cNvPr>
            <p:cNvGraphicFramePr>
              <a:graphicFrameLocks noChangeAspect="1"/>
            </p:cNvGraphicFramePr>
            <p:nvPr/>
          </p:nvGraphicFramePr>
          <p:xfrm>
            <a:off x="1331998" y="3466690"/>
            <a:ext cx="1039121" cy="797299"/>
          </p:xfrm>
          <a:graphic>
            <a:graphicData uri="http://schemas.openxmlformats.org/presentationml/2006/ole">
              <mc:AlternateContent xmlns:mc="http://schemas.openxmlformats.org/markup-compatibility/2006">
                <mc:Choice xmlns:v="urn:schemas-microsoft-com:vml" Requires="v">
                  <p:oleObj spid="_x0000_s33997" name="Equation" r:id="rId5" imgW="558558" imgH="431613" progId="Equation.DSMT4">
                    <p:embed/>
                  </p:oleObj>
                </mc:Choice>
                <mc:Fallback>
                  <p:oleObj name="Equation" r:id="rId5" imgW="558558" imgH="431613"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98" y="3466690"/>
                          <a:ext cx="1039121" cy="79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9" name="矩形 28">
              <a:extLst>
                <a:ext uri="{FF2B5EF4-FFF2-40B4-BE49-F238E27FC236}">
                  <a16:creationId xmlns:a16="http://schemas.microsoft.com/office/drawing/2014/main" id="{6C85ED78-8E5A-49FA-B994-5C0C3612C284}"/>
                </a:ext>
              </a:extLst>
            </p:cNvPr>
            <p:cNvSpPr>
              <a:spLocks noChangeArrowheads="1"/>
            </p:cNvSpPr>
            <p:nvPr/>
          </p:nvSpPr>
          <p:spPr bwMode="auto">
            <a:xfrm>
              <a:off x="2432098" y="3645360"/>
              <a:ext cx="2954859" cy="36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sz="1800" b="1" dirty="0">
                  <a:latin typeface="华文中宋" panose="02010600040101010101" pitchFamily="2" charset="-122"/>
                  <a:ea typeface="华文中宋" panose="02010600040101010101" pitchFamily="2" charset="-122"/>
                </a:rPr>
                <a:t>超临界</a:t>
              </a:r>
              <a:r>
                <a:rPr lang="zh-CN" altLang="en-US" sz="1800" b="1" dirty="0">
                  <a:latin typeface="华文中宋" panose="02010600040101010101" pitchFamily="2" charset="-122"/>
                  <a:ea typeface="华文中宋" panose="02010600040101010101" pitchFamily="2" charset="-122"/>
                </a:rPr>
                <a:t>流动</a:t>
              </a:r>
              <a:r>
                <a:rPr lang="zh-CN" altLang="zh-CN" sz="1800" b="1" dirty="0">
                  <a:latin typeface="华文中宋" panose="02010600040101010101" pitchFamily="2" charset="-122"/>
                  <a:ea typeface="华文中宋" panose="02010600040101010101" pitchFamily="2" charset="-122"/>
                </a:rPr>
                <a:t>状态</a:t>
              </a:r>
              <a:r>
                <a:rPr lang="zh-CN" altLang="en-US" sz="1800" b="1" dirty="0">
                  <a:latin typeface="华文中宋" panose="02010600040101010101" pitchFamily="2" charset="-122"/>
                  <a:ea typeface="华文中宋" panose="02010600040101010101" pitchFamily="2" charset="-122"/>
                </a:rPr>
                <a:t>维持的时间</a:t>
              </a:r>
            </a:p>
          </p:txBody>
        </p:sp>
      </p:grpSp>
      <p:grpSp>
        <p:nvGrpSpPr>
          <p:cNvPr id="6" name="组合 37">
            <a:extLst>
              <a:ext uri="{FF2B5EF4-FFF2-40B4-BE49-F238E27FC236}">
                <a16:creationId xmlns:a16="http://schemas.microsoft.com/office/drawing/2014/main" id="{D76FB002-F364-460B-B112-4E1915BC6F00}"/>
              </a:ext>
            </a:extLst>
          </p:cNvPr>
          <p:cNvGrpSpPr>
            <a:grpSpLocks/>
          </p:cNvGrpSpPr>
          <p:nvPr/>
        </p:nvGrpSpPr>
        <p:grpSpPr bwMode="auto">
          <a:xfrm>
            <a:off x="1114425" y="4165600"/>
            <a:ext cx="5275848" cy="454025"/>
            <a:chOff x="1114199" y="4319072"/>
            <a:chExt cx="5275568" cy="455060"/>
          </a:xfrm>
        </p:grpSpPr>
        <p:graphicFrame>
          <p:nvGraphicFramePr>
            <p:cNvPr id="33816" name="Object 10">
              <a:extLst>
                <a:ext uri="{FF2B5EF4-FFF2-40B4-BE49-F238E27FC236}">
                  <a16:creationId xmlns:a16="http://schemas.microsoft.com/office/drawing/2014/main" id="{C0334139-CD5A-418E-BE36-D180F21280EB}"/>
                </a:ext>
              </a:extLst>
            </p:cNvPr>
            <p:cNvGraphicFramePr>
              <a:graphicFrameLocks noChangeAspect="1"/>
            </p:cNvGraphicFramePr>
            <p:nvPr/>
          </p:nvGraphicFramePr>
          <p:xfrm>
            <a:off x="1114199" y="4319072"/>
            <a:ext cx="3935204" cy="455060"/>
          </p:xfrm>
          <a:graphic>
            <a:graphicData uri="http://schemas.openxmlformats.org/presentationml/2006/ole">
              <mc:AlternateContent xmlns:mc="http://schemas.openxmlformats.org/markup-compatibility/2006">
                <mc:Choice xmlns:v="urn:schemas-microsoft-com:vml" Requires="v">
                  <p:oleObj spid="_x0000_s33998" name="Equation" r:id="rId7" imgW="2120900" imgH="241300" progId="Equation.DSMT4">
                    <p:embed/>
                  </p:oleObj>
                </mc:Choice>
                <mc:Fallback>
                  <p:oleObj name="Equation" r:id="rId7" imgW="2120900" imgH="2413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4199" y="4319072"/>
                          <a:ext cx="3935204" cy="45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7" name="矩形 31">
              <a:extLst>
                <a:ext uri="{FF2B5EF4-FFF2-40B4-BE49-F238E27FC236}">
                  <a16:creationId xmlns:a16="http://schemas.microsoft.com/office/drawing/2014/main" id="{E68E227B-533A-45E1-B7F3-9411BD8AB1EF}"/>
                </a:ext>
              </a:extLst>
            </p:cNvPr>
            <p:cNvSpPr>
              <a:spLocks noChangeArrowheads="1"/>
            </p:cNvSpPr>
            <p:nvPr/>
          </p:nvSpPr>
          <p:spPr bwMode="auto">
            <a:xfrm>
              <a:off x="5051010" y="4339088"/>
              <a:ext cx="1338757" cy="37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sz="1800" b="1" dirty="0">
                  <a:latin typeface="华文中宋" panose="02010600040101010101" pitchFamily="2" charset="-122"/>
                  <a:ea typeface="华文中宋" panose="02010600040101010101" pitchFamily="2" charset="-122"/>
                </a:rPr>
                <a:t>流态</a:t>
              </a:r>
              <a:r>
                <a:rPr lang="zh-CN" altLang="en-US" sz="1800" b="1" dirty="0">
                  <a:latin typeface="华文中宋" panose="02010600040101010101" pitchFamily="2" charset="-122"/>
                  <a:ea typeface="华文中宋" panose="02010600040101010101" pitchFamily="2" charset="-122"/>
                </a:rPr>
                <a:t>将变化</a:t>
              </a:r>
            </a:p>
          </p:txBody>
        </p:sp>
      </p:grpSp>
      <p:graphicFrame>
        <p:nvGraphicFramePr>
          <p:cNvPr id="33" name="Object 11">
            <a:extLst>
              <a:ext uri="{FF2B5EF4-FFF2-40B4-BE49-F238E27FC236}">
                <a16:creationId xmlns:a16="http://schemas.microsoft.com/office/drawing/2014/main" id="{D4752E4B-F8A0-4B62-8706-B80EBF73054C}"/>
              </a:ext>
            </a:extLst>
          </p:cNvPr>
          <p:cNvGraphicFramePr>
            <a:graphicFrameLocks noChangeAspect="1"/>
          </p:cNvGraphicFramePr>
          <p:nvPr/>
        </p:nvGraphicFramePr>
        <p:xfrm>
          <a:off x="1073150" y="4651375"/>
          <a:ext cx="2713038" cy="787400"/>
        </p:xfrm>
        <a:graphic>
          <a:graphicData uri="http://schemas.openxmlformats.org/presentationml/2006/ole">
            <mc:AlternateContent xmlns:mc="http://schemas.openxmlformats.org/markup-compatibility/2006">
              <mc:Choice xmlns:v="urn:schemas-microsoft-com:vml" Requires="v">
                <p:oleObj spid="_x0000_s33999" name="Equation" r:id="rId9" imgW="1574800" imgH="457200" progId="Equation.DSMT4">
                  <p:embed/>
                </p:oleObj>
              </mc:Choice>
              <mc:Fallback>
                <p:oleObj name="Equation" r:id="rId9" imgW="1574800" imgH="4572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3150" y="4651375"/>
                        <a:ext cx="271303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组合 38">
            <a:extLst>
              <a:ext uri="{FF2B5EF4-FFF2-40B4-BE49-F238E27FC236}">
                <a16:creationId xmlns:a16="http://schemas.microsoft.com/office/drawing/2014/main" id="{EA23357F-193D-4A08-BA0A-78B1AB613841}"/>
              </a:ext>
            </a:extLst>
          </p:cNvPr>
          <p:cNvGrpSpPr>
            <a:grpSpLocks/>
          </p:cNvGrpSpPr>
          <p:nvPr/>
        </p:nvGrpSpPr>
        <p:grpSpPr bwMode="auto">
          <a:xfrm>
            <a:off x="3860800" y="4689475"/>
            <a:ext cx="3167063" cy="798513"/>
            <a:chOff x="3860095" y="4689586"/>
            <a:chExt cx="3167906" cy="798308"/>
          </a:xfrm>
        </p:grpSpPr>
        <p:graphicFrame>
          <p:nvGraphicFramePr>
            <p:cNvPr id="33814" name="Object 12">
              <a:extLst>
                <a:ext uri="{FF2B5EF4-FFF2-40B4-BE49-F238E27FC236}">
                  <a16:creationId xmlns:a16="http://schemas.microsoft.com/office/drawing/2014/main" id="{EC7768B7-FBFF-4859-BE2D-C61F8D7A0E06}"/>
                </a:ext>
              </a:extLst>
            </p:cNvPr>
            <p:cNvGraphicFramePr>
              <a:graphicFrameLocks noChangeAspect="1"/>
            </p:cNvGraphicFramePr>
            <p:nvPr/>
          </p:nvGraphicFramePr>
          <p:xfrm>
            <a:off x="4361879" y="4689586"/>
            <a:ext cx="2666122" cy="798308"/>
          </p:xfrm>
          <a:graphic>
            <a:graphicData uri="http://schemas.openxmlformats.org/presentationml/2006/ole">
              <mc:AlternateContent xmlns:mc="http://schemas.openxmlformats.org/markup-compatibility/2006">
                <mc:Choice xmlns:v="urn:schemas-microsoft-com:vml" Requires="v">
                  <p:oleObj spid="_x0000_s34000" name="Equation" r:id="rId11" imgW="1637589" imgH="495085" progId="Equation.DSMT4">
                    <p:embed/>
                  </p:oleObj>
                </mc:Choice>
                <mc:Fallback>
                  <p:oleObj name="Equation" r:id="rId11" imgW="1637589" imgH="495085"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1879" y="4689586"/>
                          <a:ext cx="2666122" cy="79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5" name="右箭头 35">
              <a:extLst>
                <a:ext uri="{FF2B5EF4-FFF2-40B4-BE49-F238E27FC236}">
                  <a16:creationId xmlns:a16="http://schemas.microsoft.com/office/drawing/2014/main" id="{5F24D3DB-425E-4564-8594-4565225E5CC1}"/>
                </a:ext>
              </a:extLst>
            </p:cNvPr>
            <p:cNvSpPr>
              <a:spLocks noChangeArrowheads="1"/>
            </p:cNvSpPr>
            <p:nvPr/>
          </p:nvSpPr>
          <p:spPr bwMode="auto">
            <a:xfrm>
              <a:off x="3860095" y="4962923"/>
              <a:ext cx="432774" cy="234727"/>
            </a:xfrm>
            <a:prstGeom prst="rightArrow">
              <a:avLst>
                <a:gd name="adj1" fmla="val 50000"/>
                <a:gd name="adj2" fmla="val 50003"/>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graphicFrame>
        <p:nvGraphicFramePr>
          <p:cNvPr id="37" name="Object 13">
            <a:extLst>
              <a:ext uri="{FF2B5EF4-FFF2-40B4-BE49-F238E27FC236}">
                <a16:creationId xmlns:a16="http://schemas.microsoft.com/office/drawing/2014/main" id="{B51E2763-A317-4C1E-AB5D-108474320E44}"/>
              </a:ext>
            </a:extLst>
          </p:cNvPr>
          <p:cNvGraphicFramePr>
            <a:graphicFrameLocks noChangeAspect="1"/>
          </p:cNvGraphicFramePr>
          <p:nvPr/>
        </p:nvGraphicFramePr>
        <p:xfrm>
          <a:off x="1073150" y="5464175"/>
          <a:ext cx="7675563" cy="858838"/>
        </p:xfrm>
        <a:graphic>
          <a:graphicData uri="http://schemas.openxmlformats.org/presentationml/2006/ole">
            <mc:AlternateContent xmlns:mc="http://schemas.openxmlformats.org/markup-compatibility/2006">
              <mc:Choice xmlns:v="urn:schemas-microsoft-com:vml" Requires="v">
                <p:oleObj spid="_x0000_s34001" name="Equation" r:id="rId13" imgW="4533900" imgH="508000" progId="Equation.DSMT4">
                  <p:embed/>
                </p:oleObj>
              </mc:Choice>
              <mc:Fallback>
                <p:oleObj name="Equation" r:id="rId13" imgW="4533900" imgH="508000"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3150" y="5464175"/>
                        <a:ext cx="7675563"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3813" name="Picture 26">
            <a:extLst>
              <a:ext uri="{FF2B5EF4-FFF2-40B4-BE49-F238E27FC236}">
                <a16:creationId xmlns:a16="http://schemas.microsoft.com/office/drawing/2014/main" id="{4ABEC57D-4E1A-41D4-B3C7-6085434388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16688" y="3046413"/>
            <a:ext cx="2220912"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31">
            <a:extLst>
              <a:ext uri="{FF2B5EF4-FFF2-40B4-BE49-F238E27FC236}">
                <a16:creationId xmlns:a16="http://schemas.microsoft.com/office/drawing/2014/main" id="{CF0DA844-EA42-4F08-ABD2-80144DCF5705}"/>
              </a:ext>
            </a:extLst>
          </p:cNvPr>
          <p:cNvSpPr>
            <a:spLocks noChangeArrowheads="1"/>
          </p:cNvSpPr>
          <p:nvPr/>
        </p:nvSpPr>
        <p:spPr bwMode="auto">
          <a:xfrm>
            <a:off x="409867" y="4690635"/>
            <a:ext cx="600075" cy="646331"/>
          </a:xfrm>
          <a:prstGeom prst="rect">
            <a:avLst/>
          </a:prstGeom>
          <a:noFill/>
          <a:ln w="19050">
            <a:solidFill>
              <a:srgbClr val="FF505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eaLnBrk="1" hangingPunct="1">
              <a:spcBef>
                <a:spcPct val="0"/>
              </a:spcBef>
              <a:buClrTx/>
              <a:buSzTx/>
              <a:buFontTx/>
              <a:buNone/>
            </a:pPr>
            <a:r>
              <a:rPr lang="zh-CN" altLang="en-US" sz="1200" b="1" dirty="0">
                <a:latin typeface="华文中宋" panose="02010600040101010101" pitchFamily="2" charset="-122"/>
                <a:ea typeface="华文中宋" panose="02010600040101010101" pitchFamily="2" charset="-122"/>
              </a:rPr>
              <a:t>质量流失速度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linds(horizontal)">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39B457D-82A9-4713-9110-4680ADD33BE2}"/>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F990F59-E58A-42FF-9FD7-C489347431C5}" type="slidenum">
              <a:rPr lang="en-US" altLang="zh-CN">
                <a:latin typeface="Calibri" panose="020F0502020204030204" pitchFamily="34" charset="0"/>
              </a:rPr>
              <a:pPr/>
              <a:t>31</a:t>
            </a:fld>
            <a:endParaRPr lang="en-US" altLang="zh-CN">
              <a:latin typeface="Calibri" panose="020F0502020204030204" pitchFamily="34" charset="0"/>
            </a:endParaRPr>
          </a:p>
        </p:txBody>
      </p:sp>
      <p:sp>
        <p:nvSpPr>
          <p:cNvPr id="34819" name="标题 1">
            <a:extLst>
              <a:ext uri="{FF2B5EF4-FFF2-40B4-BE49-F238E27FC236}">
                <a16:creationId xmlns:a16="http://schemas.microsoft.com/office/drawing/2014/main" id="{D4CF54D9-06D1-4091-8C63-EAA9493AD9EC}"/>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E6EEB636-A62E-4B9A-B820-236236BD7A93}"/>
              </a:ext>
            </a:extLst>
          </p:cNvPr>
          <p:cNvSpPr>
            <a:spLocks noChangeArrowheads="1"/>
          </p:cNvSpPr>
          <p:nvPr/>
        </p:nvSpPr>
        <p:spPr bwMode="auto">
          <a:xfrm>
            <a:off x="468313" y="9366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收缩喷管的工作状态</a:t>
            </a:r>
          </a:p>
        </p:txBody>
      </p:sp>
      <p:sp>
        <p:nvSpPr>
          <p:cNvPr id="34821" name="矩形 16">
            <a:extLst>
              <a:ext uri="{FF2B5EF4-FFF2-40B4-BE49-F238E27FC236}">
                <a16:creationId xmlns:a16="http://schemas.microsoft.com/office/drawing/2014/main" id="{85E28B1B-9BB8-4F32-9E91-E6168141E4FC}"/>
              </a:ext>
            </a:extLst>
          </p:cNvPr>
          <p:cNvSpPr>
            <a:spLocks noChangeArrowheads="1"/>
          </p:cNvSpPr>
          <p:nvPr/>
        </p:nvSpPr>
        <p:spPr bwMode="auto">
          <a:xfrm>
            <a:off x="681038" y="2200275"/>
            <a:ext cx="15954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亚临界流态</a:t>
            </a:r>
          </a:p>
        </p:txBody>
      </p:sp>
      <p:sp>
        <p:nvSpPr>
          <p:cNvPr id="34822" name="矩形 17">
            <a:extLst>
              <a:ext uri="{FF2B5EF4-FFF2-40B4-BE49-F238E27FC236}">
                <a16:creationId xmlns:a16="http://schemas.microsoft.com/office/drawing/2014/main" id="{A941B13E-1165-4BEE-92C0-F27188B1BA93}"/>
              </a:ext>
            </a:extLst>
          </p:cNvPr>
          <p:cNvSpPr>
            <a:spLocks noChangeArrowheads="1"/>
          </p:cNvSpPr>
          <p:nvPr/>
        </p:nvSpPr>
        <p:spPr bwMode="auto">
          <a:xfrm>
            <a:off x="695325" y="2881313"/>
            <a:ext cx="13128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临界流态</a:t>
            </a:r>
          </a:p>
        </p:txBody>
      </p:sp>
      <p:sp>
        <p:nvSpPr>
          <p:cNvPr id="34823" name="矩形 18">
            <a:extLst>
              <a:ext uri="{FF2B5EF4-FFF2-40B4-BE49-F238E27FC236}">
                <a16:creationId xmlns:a16="http://schemas.microsoft.com/office/drawing/2014/main" id="{E602694C-743F-46D4-A615-C58E391ACD5E}"/>
              </a:ext>
            </a:extLst>
          </p:cNvPr>
          <p:cNvSpPr>
            <a:spLocks noChangeArrowheads="1"/>
          </p:cNvSpPr>
          <p:nvPr/>
        </p:nvSpPr>
        <p:spPr bwMode="auto">
          <a:xfrm>
            <a:off x="704850" y="3584575"/>
            <a:ext cx="15954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latin typeface="华文中宋" panose="02010600040101010101" pitchFamily="2" charset="-122"/>
                <a:ea typeface="华文中宋" panose="02010600040101010101" pitchFamily="2" charset="-122"/>
              </a:rPr>
              <a:t>超临界流态</a:t>
            </a:r>
          </a:p>
        </p:txBody>
      </p:sp>
      <p:sp>
        <p:nvSpPr>
          <p:cNvPr id="34824" name="矩形 19">
            <a:extLst>
              <a:ext uri="{FF2B5EF4-FFF2-40B4-BE49-F238E27FC236}">
                <a16:creationId xmlns:a16="http://schemas.microsoft.com/office/drawing/2014/main" id="{AB3542E6-D35A-45A2-9A58-DC439B1CB30C}"/>
              </a:ext>
            </a:extLst>
          </p:cNvPr>
          <p:cNvSpPr>
            <a:spLocks noChangeArrowheads="1"/>
          </p:cNvSpPr>
          <p:nvPr/>
        </p:nvSpPr>
        <p:spPr bwMode="auto">
          <a:xfrm>
            <a:off x="3467100" y="1633538"/>
            <a:ext cx="749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特点</a:t>
            </a:r>
          </a:p>
        </p:txBody>
      </p:sp>
      <p:sp>
        <p:nvSpPr>
          <p:cNvPr id="34825" name="矩形 20">
            <a:extLst>
              <a:ext uri="{FF2B5EF4-FFF2-40B4-BE49-F238E27FC236}">
                <a16:creationId xmlns:a16="http://schemas.microsoft.com/office/drawing/2014/main" id="{590A1FDF-D1B0-4B20-B88A-7A4A87F81BD0}"/>
              </a:ext>
            </a:extLst>
          </p:cNvPr>
          <p:cNvSpPr>
            <a:spLocks noChangeArrowheads="1"/>
          </p:cNvSpPr>
          <p:nvPr/>
        </p:nvSpPr>
        <p:spPr bwMode="auto">
          <a:xfrm>
            <a:off x="5086350" y="1624013"/>
            <a:ext cx="749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判别</a:t>
            </a:r>
          </a:p>
        </p:txBody>
      </p:sp>
      <p:cxnSp>
        <p:nvCxnSpPr>
          <p:cNvPr id="34826" name="直接连接符 24">
            <a:extLst>
              <a:ext uri="{FF2B5EF4-FFF2-40B4-BE49-F238E27FC236}">
                <a16:creationId xmlns:a16="http://schemas.microsoft.com/office/drawing/2014/main" id="{654ACC3B-A1B4-4FCB-BD08-72A7A4CC6BCD}"/>
              </a:ext>
            </a:extLst>
          </p:cNvPr>
          <p:cNvCxnSpPr>
            <a:cxnSpLocks noChangeShapeType="1"/>
          </p:cNvCxnSpPr>
          <p:nvPr/>
        </p:nvCxnSpPr>
        <p:spPr bwMode="auto">
          <a:xfrm>
            <a:off x="750888" y="3503613"/>
            <a:ext cx="7199312"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4827" name="直接连接符 25">
            <a:extLst>
              <a:ext uri="{FF2B5EF4-FFF2-40B4-BE49-F238E27FC236}">
                <a16:creationId xmlns:a16="http://schemas.microsoft.com/office/drawing/2014/main" id="{48EE32A4-0135-4644-800A-D27DEFF92D73}"/>
              </a:ext>
            </a:extLst>
          </p:cNvPr>
          <p:cNvCxnSpPr>
            <a:cxnSpLocks noChangeShapeType="1"/>
          </p:cNvCxnSpPr>
          <p:nvPr/>
        </p:nvCxnSpPr>
        <p:spPr bwMode="auto">
          <a:xfrm>
            <a:off x="2581275" y="1539875"/>
            <a:ext cx="0" cy="26289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4828" name="直接连接符 26">
            <a:extLst>
              <a:ext uri="{FF2B5EF4-FFF2-40B4-BE49-F238E27FC236}">
                <a16:creationId xmlns:a16="http://schemas.microsoft.com/office/drawing/2014/main" id="{023EF408-42BD-4CF8-983D-1966799E33A4}"/>
              </a:ext>
            </a:extLst>
          </p:cNvPr>
          <p:cNvCxnSpPr>
            <a:cxnSpLocks noChangeShapeType="1"/>
          </p:cNvCxnSpPr>
          <p:nvPr/>
        </p:nvCxnSpPr>
        <p:spPr bwMode="auto">
          <a:xfrm>
            <a:off x="749300" y="2073275"/>
            <a:ext cx="72009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4829" name="直接连接符 27">
            <a:extLst>
              <a:ext uri="{FF2B5EF4-FFF2-40B4-BE49-F238E27FC236}">
                <a16:creationId xmlns:a16="http://schemas.microsoft.com/office/drawing/2014/main" id="{69023753-8278-4560-9CA7-723CB3143BA3}"/>
              </a:ext>
            </a:extLst>
          </p:cNvPr>
          <p:cNvCxnSpPr>
            <a:cxnSpLocks noChangeShapeType="1"/>
          </p:cNvCxnSpPr>
          <p:nvPr/>
        </p:nvCxnSpPr>
        <p:spPr bwMode="auto">
          <a:xfrm>
            <a:off x="4668838" y="1539875"/>
            <a:ext cx="0" cy="26289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4830" name="直接连接符 32">
            <a:extLst>
              <a:ext uri="{FF2B5EF4-FFF2-40B4-BE49-F238E27FC236}">
                <a16:creationId xmlns:a16="http://schemas.microsoft.com/office/drawing/2014/main" id="{2FDA75CA-CB77-4155-B6D0-D154B570F236}"/>
              </a:ext>
            </a:extLst>
          </p:cNvPr>
          <p:cNvCxnSpPr>
            <a:cxnSpLocks noChangeShapeType="1"/>
          </p:cNvCxnSpPr>
          <p:nvPr/>
        </p:nvCxnSpPr>
        <p:spPr bwMode="auto">
          <a:xfrm>
            <a:off x="717550" y="2779713"/>
            <a:ext cx="7199313"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34831" name="Rectangle 9">
            <a:extLst>
              <a:ext uri="{FF2B5EF4-FFF2-40B4-BE49-F238E27FC236}">
                <a16:creationId xmlns:a16="http://schemas.microsoft.com/office/drawing/2014/main" id="{D03B31EB-0F28-414E-9DE7-F44002BFD6C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4832" name="Object 2">
            <a:extLst>
              <a:ext uri="{FF2B5EF4-FFF2-40B4-BE49-F238E27FC236}">
                <a16:creationId xmlns:a16="http://schemas.microsoft.com/office/drawing/2014/main" id="{88950352-407E-4756-8D57-E2D0E555352A}"/>
              </a:ext>
            </a:extLst>
          </p:cNvPr>
          <p:cNvGraphicFramePr>
            <a:graphicFrameLocks noChangeAspect="1"/>
          </p:cNvGraphicFramePr>
          <p:nvPr/>
        </p:nvGraphicFramePr>
        <p:xfrm>
          <a:off x="4913313" y="2246313"/>
          <a:ext cx="1306512" cy="379412"/>
        </p:xfrm>
        <a:graphic>
          <a:graphicData uri="http://schemas.openxmlformats.org/presentationml/2006/ole">
            <mc:AlternateContent xmlns:mc="http://schemas.openxmlformats.org/markup-compatibility/2006">
              <mc:Choice xmlns:v="urn:schemas-microsoft-com:vml" Requires="v">
                <p:oleObj spid="_x0000_s35036" name="Equation" r:id="rId3" imgW="774364" imgH="228501" progId="Equation.DSMT4">
                  <p:embed/>
                </p:oleObj>
              </mc:Choice>
              <mc:Fallback>
                <p:oleObj name="Equation" r:id="rId3" imgW="774364" imgH="22850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313" y="2246313"/>
                        <a:ext cx="130651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3" name="Object 3">
            <a:extLst>
              <a:ext uri="{FF2B5EF4-FFF2-40B4-BE49-F238E27FC236}">
                <a16:creationId xmlns:a16="http://schemas.microsoft.com/office/drawing/2014/main" id="{B94B33CC-FD82-4EC1-AD79-FE71D26BD917}"/>
              </a:ext>
            </a:extLst>
          </p:cNvPr>
          <p:cNvGraphicFramePr>
            <a:graphicFrameLocks noChangeAspect="1"/>
          </p:cNvGraphicFramePr>
          <p:nvPr/>
        </p:nvGraphicFramePr>
        <p:xfrm>
          <a:off x="4818063" y="2924175"/>
          <a:ext cx="1489075" cy="431800"/>
        </p:xfrm>
        <a:graphic>
          <a:graphicData uri="http://schemas.openxmlformats.org/presentationml/2006/ole">
            <mc:AlternateContent xmlns:mc="http://schemas.openxmlformats.org/markup-compatibility/2006">
              <mc:Choice xmlns:v="urn:schemas-microsoft-com:vml" Requires="v">
                <p:oleObj spid="_x0000_s35037" name="Equation" r:id="rId5" imgW="774364" imgH="228501" progId="Equation.DSMT4">
                  <p:embed/>
                </p:oleObj>
              </mc:Choice>
              <mc:Fallback>
                <p:oleObj name="Equation" r:id="rId5" imgW="774364" imgH="228501"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063" y="2924175"/>
                        <a:ext cx="14890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4" name="Object 4">
            <a:extLst>
              <a:ext uri="{FF2B5EF4-FFF2-40B4-BE49-F238E27FC236}">
                <a16:creationId xmlns:a16="http://schemas.microsoft.com/office/drawing/2014/main" id="{D76E6FE1-1176-4A4D-A90B-C46C61AB7767}"/>
              </a:ext>
            </a:extLst>
          </p:cNvPr>
          <p:cNvGraphicFramePr>
            <a:graphicFrameLocks noChangeAspect="1"/>
          </p:cNvGraphicFramePr>
          <p:nvPr/>
        </p:nvGraphicFramePr>
        <p:xfrm>
          <a:off x="4881563" y="3660775"/>
          <a:ext cx="1368425" cy="379413"/>
        </p:xfrm>
        <a:graphic>
          <a:graphicData uri="http://schemas.openxmlformats.org/presentationml/2006/ole">
            <mc:AlternateContent xmlns:mc="http://schemas.openxmlformats.org/markup-compatibility/2006">
              <mc:Choice xmlns:v="urn:schemas-microsoft-com:vml" Requires="v">
                <p:oleObj spid="_x0000_s35038" name="Equation" r:id="rId7" imgW="761669" imgH="228501" progId="Equation.DSMT4">
                  <p:embed/>
                </p:oleObj>
              </mc:Choice>
              <mc:Fallback>
                <p:oleObj name="Equation" r:id="rId7" imgW="761669" imgH="228501"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1563" y="3660775"/>
                        <a:ext cx="136842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5" name="Rectangle 13">
            <a:extLst>
              <a:ext uri="{FF2B5EF4-FFF2-40B4-BE49-F238E27FC236}">
                <a16:creationId xmlns:a16="http://schemas.microsoft.com/office/drawing/2014/main" id="{2259F043-CA8E-4098-9BE8-79790F03F2A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4836" name="Object 5">
            <a:extLst>
              <a:ext uri="{FF2B5EF4-FFF2-40B4-BE49-F238E27FC236}">
                <a16:creationId xmlns:a16="http://schemas.microsoft.com/office/drawing/2014/main" id="{66D16E97-CCE3-43CE-9851-023928ABF61F}"/>
              </a:ext>
            </a:extLst>
          </p:cNvPr>
          <p:cNvGraphicFramePr>
            <a:graphicFrameLocks noChangeAspect="1"/>
          </p:cNvGraphicFramePr>
          <p:nvPr/>
        </p:nvGraphicFramePr>
        <p:xfrm>
          <a:off x="2832100" y="2224088"/>
          <a:ext cx="1749425" cy="400050"/>
        </p:xfrm>
        <a:graphic>
          <a:graphicData uri="http://schemas.openxmlformats.org/presentationml/2006/ole">
            <mc:AlternateContent xmlns:mc="http://schemas.openxmlformats.org/markup-compatibility/2006">
              <mc:Choice xmlns:v="urn:schemas-microsoft-com:vml" Requires="v">
                <p:oleObj spid="_x0000_s35039" name="Equation" r:id="rId9" imgW="1002865" imgH="228501" progId="Equation.DSMT4">
                  <p:embed/>
                </p:oleObj>
              </mc:Choice>
              <mc:Fallback>
                <p:oleObj name="Equation" r:id="rId9" imgW="1002865" imgH="228501"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100" y="2224088"/>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7" name="Object 6">
            <a:extLst>
              <a:ext uri="{FF2B5EF4-FFF2-40B4-BE49-F238E27FC236}">
                <a16:creationId xmlns:a16="http://schemas.microsoft.com/office/drawing/2014/main" id="{8209A72E-C0C8-434A-870C-18E91C0C8097}"/>
              </a:ext>
            </a:extLst>
          </p:cNvPr>
          <p:cNvGraphicFramePr>
            <a:graphicFrameLocks noChangeAspect="1"/>
          </p:cNvGraphicFramePr>
          <p:nvPr/>
        </p:nvGraphicFramePr>
        <p:xfrm>
          <a:off x="2781300" y="2957513"/>
          <a:ext cx="1749425" cy="400050"/>
        </p:xfrm>
        <a:graphic>
          <a:graphicData uri="http://schemas.openxmlformats.org/presentationml/2006/ole">
            <mc:AlternateContent xmlns:mc="http://schemas.openxmlformats.org/markup-compatibility/2006">
              <mc:Choice xmlns:v="urn:schemas-microsoft-com:vml" Requires="v">
                <p:oleObj spid="_x0000_s35040" name="Equation" r:id="rId11" imgW="1002865" imgH="228501" progId="Equation.DSMT4">
                  <p:embed/>
                </p:oleObj>
              </mc:Choice>
              <mc:Fallback>
                <p:oleObj name="Equation" r:id="rId11" imgW="1002865" imgH="228501"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1300" y="2957513"/>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8" name="Object 7">
            <a:extLst>
              <a:ext uri="{FF2B5EF4-FFF2-40B4-BE49-F238E27FC236}">
                <a16:creationId xmlns:a16="http://schemas.microsoft.com/office/drawing/2014/main" id="{88728204-B6FA-45F9-93C4-DD3062127DAB}"/>
              </a:ext>
            </a:extLst>
          </p:cNvPr>
          <p:cNvGraphicFramePr>
            <a:graphicFrameLocks noChangeAspect="1"/>
          </p:cNvGraphicFramePr>
          <p:nvPr/>
        </p:nvGraphicFramePr>
        <p:xfrm>
          <a:off x="2781300" y="3635375"/>
          <a:ext cx="1749425" cy="400050"/>
        </p:xfrm>
        <a:graphic>
          <a:graphicData uri="http://schemas.openxmlformats.org/presentationml/2006/ole">
            <mc:AlternateContent xmlns:mc="http://schemas.openxmlformats.org/markup-compatibility/2006">
              <mc:Choice xmlns:v="urn:schemas-microsoft-com:vml" Requires="v">
                <p:oleObj spid="_x0000_s35041" name="Equation" r:id="rId13" imgW="1002865" imgH="228501" progId="Equation.DSMT4">
                  <p:embed/>
                </p:oleObj>
              </mc:Choice>
              <mc:Fallback>
                <p:oleObj name="Equation" r:id="rId13" imgW="1002865" imgH="228501"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1300" y="3635375"/>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4839" name="直接连接符 29">
            <a:extLst>
              <a:ext uri="{FF2B5EF4-FFF2-40B4-BE49-F238E27FC236}">
                <a16:creationId xmlns:a16="http://schemas.microsoft.com/office/drawing/2014/main" id="{4F5B29A5-3F22-4DBC-B01E-FD314FE1D941}"/>
              </a:ext>
            </a:extLst>
          </p:cNvPr>
          <p:cNvCxnSpPr>
            <a:cxnSpLocks noChangeShapeType="1"/>
          </p:cNvCxnSpPr>
          <p:nvPr/>
        </p:nvCxnSpPr>
        <p:spPr bwMode="auto">
          <a:xfrm>
            <a:off x="6396038" y="1539875"/>
            <a:ext cx="0" cy="26289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34840" name="矩形 30">
            <a:extLst>
              <a:ext uri="{FF2B5EF4-FFF2-40B4-BE49-F238E27FC236}">
                <a16:creationId xmlns:a16="http://schemas.microsoft.com/office/drawing/2014/main" id="{B39E74E2-CBE6-4274-BDD5-E1898BEA080B}"/>
              </a:ext>
            </a:extLst>
          </p:cNvPr>
          <p:cNvSpPr>
            <a:spLocks noChangeArrowheads="1"/>
          </p:cNvSpPr>
          <p:nvPr/>
        </p:nvSpPr>
        <p:spPr bwMode="auto">
          <a:xfrm>
            <a:off x="6432550" y="3621088"/>
            <a:ext cx="1595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不完全膨胀</a:t>
            </a:r>
          </a:p>
        </p:txBody>
      </p:sp>
      <p:sp>
        <p:nvSpPr>
          <p:cNvPr id="34841" name="矩形 31">
            <a:extLst>
              <a:ext uri="{FF2B5EF4-FFF2-40B4-BE49-F238E27FC236}">
                <a16:creationId xmlns:a16="http://schemas.microsoft.com/office/drawing/2014/main" id="{58FFE3C9-C758-4918-BB3E-F404AE6E3FC3}"/>
              </a:ext>
            </a:extLst>
          </p:cNvPr>
          <p:cNvSpPr>
            <a:spLocks noChangeArrowheads="1"/>
          </p:cNvSpPr>
          <p:nvPr/>
        </p:nvSpPr>
        <p:spPr bwMode="auto">
          <a:xfrm>
            <a:off x="6526213" y="2097088"/>
            <a:ext cx="16557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完全膨胀</a:t>
            </a:r>
          </a:p>
        </p:txBody>
      </p:sp>
      <p:sp>
        <p:nvSpPr>
          <p:cNvPr id="34842" name="矩形 33">
            <a:extLst>
              <a:ext uri="{FF2B5EF4-FFF2-40B4-BE49-F238E27FC236}">
                <a16:creationId xmlns:a16="http://schemas.microsoft.com/office/drawing/2014/main" id="{5D41E412-A696-40D1-83E7-DCF63870597B}"/>
              </a:ext>
            </a:extLst>
          </p:cNvPr>
          <p:cNvSpPr>
            <a:spLocks noChangeArrowheads="1"/>
          </p:cNvSpPr>
          <p:nvPr/>
        </p:nvSpPr>
        <p:spPr bwMode="auto">
          <a:xfrm>
            <a:off x="6562725" y="2905125"/>
            <a:ext cx="13128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完全膨胀</a:t>
            </a:r>
          </a:p>
        </p:txBody>
      </p:sp>
      <p:sp>
        <p:nvSpPr>
          <p:cNvPr id="34843" name="TextBox 32">
            <a:extLst>
              <a:ext uri="{FF2B5EF4-FFF2-40B4-BE49-F238E27FC236}">
                <a16:creationId xmlns:a16="http://schemas.microsoft.com/office/drawing/2014/main" id="{37E8414D-9BEB-4E2E-B78E-C4F7F0DABAE3}"/>
              </a:ext>
            </a:extLst>
          </p:cNvPr>
          <p:cNvSpPr txBox="1">
            <a:spLocks noChangeArrowheads="1"/>
          </p:cNvSpPr>
          <p:nvPr/>
        </p:nvSpPr>
        <p:spPr bwMode="auto">
          <a:xfrm>
            <a:off x="352425" y="4135438"/>
            <a:ext cx="8435975"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ct val="0"/>
              </a:spcBef>
              <a:buClr>
                <a:srgbClr val="C00000"/>
              </a:buClr>
              <a:buSzPct val="80000"/>
              <a:buFont typeface="Wingdings" panose="05000000000000000000" pitchFamily="2" charset="2"/>
              <a:buChar char="p"/>
            </a:pP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收缩喷管中气体流动状态完全是由反压比</a:t>
            </a:r>
            <a:r>
              <a:rPr kumimoji="1" lang="en-US" altLang="zh-CN" sz="2200"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2200" b="1" baseline="-25000"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b</a:t>
            </a:r>
            <a:r>
              <a:rPr kumimoji="1" lang="en-US" altLang="zh-CN"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en-US" altLang="zh-CN" sz="2200"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2200" b="1" baseline="-25000"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0</a:t>
            </a: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确定的，对于给定的喷管，流量和流速随反压比的降低而增大，但当流速到达声速后，</a:t>
            </a:r>
            <a:r>
              <a:rPr kumimoji="1" lang="zh-CN" altLang="en-US" sz="2200" b="1" dirty="0">
                <a:solidFill>
                  <a:srgbClr val="C00000"/>
                </a:solidFill>
                <a:latin typeface="Times New Roman" panose="02020603050405020304" pitchFamily="18" charset="0"/>
                <a:ea typeface="华文中宋" panose="02010600040101010101" pitchFamily="2" charset="-122"/>
                <a:sym typeface="Symbol" panose="05050102010706020507" pitchFamily="18" charset="2"/>
              </a:rPr>
              <a:t>即使反压比再降低，气流仍是声速流，流量也不再增大。</a:t>
            </a:r>
          </a:p>
        </p:txBody>
      </p:sp>
      <p:sp>
        <p:nvSpPr>
          <p:cNvPr id="35" name="上箭头标注 34">
            <a:extLst>
              <a:ext uri="{FF2B5EF4-FFF2-40B4-BE49-F238E27FC236}">
                <a16:creationId xmlns:a16="http://schemas.microsoft.com/office/drawing/2014/main" id="{CA886030-9978-4A63-BB77-3826EC69D329}"/>
              </a:ext>
            </a:extLst>
          </p:cNvPr>
          <p:cNvSpPr>
            <a:spLocks noChangeArrowheads="1"/>
          </p:cNvSpPr>
          <p:nvPr/>
        </p:nvSpPr>
        <p:spPr bwMode="auto">
          <a:xfrm>
            <a:off x="3876330" y="5700713"/>
            <a:ext cx="1252538" cy="568325"/>
          </a:xfrm>
          <a:prstGeom prst="upArrowCallout">
            <a:avLst>
              <a:gd name="adj1" fmla="val 24998"/>
              <a:gd name="adj2" fmla="val 25008"/>
              <a:gd name="adj3" fmla="val 25000"/>
              <a:gd name="adj4" fmla="val 6497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a:spcBef>
                <a:spcPct val="0"/>
              </a:spcBef>
              <a:buClrTx/>
              <a:buSzTx/>
              <a:buFontTx/>
              <a:buNone/>
            </a:pPr>
            <a:r>
              <a:rPr lang="zh-CN" altLang="en-US" sz="2200" b="1" dirty="0">
                <a:solidFill>
                  <a:schemeClr val="bg1"/>
                </a:solidFill>
                <a:latin typeface="华文中宋" panose="02010600040101010101" pitchFamily="2" charset="-122"/>
                <a:ea typeface="华文中宋" panose="02010600040101010101" pitchFamily="2" charset="-122"/>
              </a:rPr>
              <a:t>壅    塞</a:t>
            </a:r>
          </a:p>
        </p:txBody>
      </p:sp>
      <p:sp>
        <p:nvSpPr>
          <p:cNvPr id="36" name="圆角矩形 35">
            <a:extLst>
              <a:ext uri="{FF2B5EF4-FFF2-40B4-BE49-F238E27FC236}">
                <a16:creationId xmlns:a16="http://schemas.microsoft.com/office/drawing/2014/main" id="{7142AF14-7E7C-40A9-B13C-724890D5370A}"/>
              </a:ext>
            </a:extLst>
          </p:cNvPr>
          <p:cNvSpPr>
            <a:spLocks noChangeArrowheads="1"/>
          </p:cNvSpPr>
          <p:nvPr/>
        </p:nvSpPr>
        <p:spPr bwMode="auto">
          <a:xfrm>
            <a:off x="1262279" y="5294313"/>
            <a:ext cx="7159410" cy="361604"/>
          </a:xfrm>
          <a:prstGeom prst="roundRect">
            <a:avLst>
              <a:gd name="adj" fmla="val 16667"/>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aphicFrame>
        <p:nvGraphicFramePr>
          <p:cNvPr id="34846" name="Object 30">
            <a:extLst>
              <a:ext uri="{FF2B5EF4-FFF2-40B4-BE49-F238E27FC236}">
                <a16:creationId xmlns:a16="http://schemas.microsoft.com/office/drawing/2014/main" id="{7124E0F6-9163-4A29-AD12-9B2C2AD67B40}"/>
              </a:ext>
            </a:extLst>
          </p:cNvPr>
          <p:cNvGraphicFramePr>
            <a:graphicFrameLocks noChangeAspect="1"/>
          </p:cNvGraphicFramePr>
          <p:nvPr/>
        </p:nvGraphicFramePr>
        <p:xfrm>
          <a:off x="4527550" y="3314700"/>
          <a:ext cx="88900" cy="228600"/>
        </p:xfrm>
        <a:graphic>
          <a:graphicData uri="http://schemas.openxmlformats.org/presentationml/2006/ole">
            <mc:AlternateContent xmlns:mc="http://schemas.openxmlformats.org/markup-compatibility/2006">
              <mc:Choice xmlns:v="urn:schemas-microsoft-com:vml" Requires="v">
                <p:oleObj spid="_x0000_s35042" name="Equation" r:id="rId15" imgW="88823" imgH="228402" progId="Equation.DSMT4">
                  <p:embed/>
                </p:oleObj>
              </mc:Choice>
              <mc:Fallback>
                <p:oleObj name="Equation" r:id="rId15" imgW="88823" imgH="228402" progId="Equation.DSMT4">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27550" y="3314700"/>
                        <a:ext cx="889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B630AEA4-A1F4-4783-8831-9B11B584E33D}"/>
              </a:ext>
            </a:extLst>
          </p:cNvPr>
          <p:cNvSpPr/>
          <p:nvPr/>
        </p:nvSpPr>
        <p:spPr bwMode="auto">
          <a:xfrm>
            <a:off x="604837" y="3573117"/>
            <a:ext cx="7489825" cy="552452"/>
          </a:xfrm>
          <a:prstGeom prst="rect">
            <a:avLst/>
          </a:prstGeom>
          <a:noFill/>
          <a:ln w="28575"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blinds(horizontal)">
                                      <p:cBhvr>
                                        <p:cTn id="11" dur="500"/>
                                        <p:tgtEl>
                                          <p:spTgt spid="36"/>
                                        </p:tgtEl>
                                      </p:cBhvr>
                                    </p:animEffect>
                                  </p:childTnLst>
                                </p:cTn>
                              </p:par>
                            </p:childTnLst>
                          </p:cTn>
                        </p:par>
                        <p:par>
                          <p:cTn id="12" fill="hold" nodeType="afterGroup">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3" grpId="0"/>
      <p:bldP spid="35"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D0928AF-33B5-40C7-9C52-CF755E1144F6}"/>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7A32B870-092A-4C50-9291-879C653B5293}" type="slidenum">
              <a:rPr lang="en-US" altLang="zh-CN">
                <a:latin typeface="Calibri" panose="020F0502020204030204" pitchFamily="34" charset="0"/>
              </a:rPr>
              <a:pPr/>
              <a:t>32</a:t>
            </a:fld>
            <a:endParaRPr lang="en-US" altLang="zh-CN">
              <a:latin typeface="Calibri" panose="020F0502020204030204" pitchFamily="34" charset="0"/>
            </a:endParaRPr>
          </a:p>
        </p:txBody>
      </p:sp>
      <p:sp>
        <p:nvSpPr>
          <p:cNvPr id="35843" name="标题 1">
            <a:extLst>
              <a:ext uri="{FF2B5EF4-FFF2-40B4-BE49-F238E27FC236}">
                <a16:creationId xmlns:a16="http://schemas.microsoft.com/office/drawing/2014/main" id="{118FF703-B887-416D-A7F9-08467E86D0DD}"/>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02FE0295-267A-495E-AFD1-9E1AC4A8FB49}"/>
              </a:ext>
            </a:extLst>
          </p:cNvPr>
          <p:cNvSpPr>
            <a:spLocks noChangeArrowheads="1"/>
          </p:cNvSpPr>
          <p:nvPr/>
        </p:nvSpPr>
        <p:spPr bwMode="auto">
          <a:xfrm>
            <a:off x="468313" y="89693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收缩喷管的壅塞状态</a:t>
            </a:r>
          </a:p>
        </p:txBody>
      </p:sp>
      <p:sp>
        <p:nvSpPr>
          <p:cNvPr id="35845" name="TextBox 32">
            <a:extLst>
              <a:ext uri="{FF2B5EF4-FFF2-40B4-BE49-F238E27FC236}">
                <a16:creationId xmlns:a16="http://schemas.microsoft.com/office/drawing/2014/main" id="{DFDA4572-51BF-4AF8-90FA-C8CBFAFD06B5}"/>
              </a:ext>
            </a:extLst>
          </p:cNvPr>
          <p:cNvSpPr txBox="1">
            <a:spLocks noChangeArrowheads="1"/>
          </p:cNvSpPr>
          <p:nvPr/>
        </p:nvSpPr>
        <p:spPr bwMode="auto">
          <a:xfrm>
            <a:off x="612775" y="1449388"/>
            <a:ext cx="54133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ct val="0"/>
              </a:spcBef>
              <a:buClr>
                <a:srgbClr val="C00000"/>
              </a:buClr>
              <a:buSzPct val="80000"/>
              <a:buFontTx/>
              <a:buNone/>
            </a:pPr>
            <a:r>
              <a:rPr kumimoji="1" lang="en-US" altLang="zh-CN"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a:t>
            </a:r>
            <a:r>
              <a:rPr kumimoji="1" lang="en-US" altLang="zh-CN" sz="2200" b="1" i="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e</a:t>
            </a:r>
            <a:r>
              <a:rPr kumimoji="1" lang="en-US" altLang="zh-CN"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=1</a:t>
            </a:r>
            <a:r>
              <a:rPr kumimoji="1" lang="zh-CN" altLang="en-US"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的流动状态称为壅塞状态。</a:t>
            </a:r>
          </a:p>
        </p:txBody>
      </p:sp>
      <p:sp>
        <p:nvSpPr>
          <p:cNvPr id="7" name="矩形 6">
            <a:extLst>
              <a:ext uri="{FF2B5EF4-FFF2-40B4-BE49-F238E27FC236}">
                <a16:creationId xmlns:a16="http://schemas.microsoft.com/office/drawing/2014/main" id="{B264D2E3-CD1B-48BE-8CD6-08BCB377FE5F}"/>
              </a:ext>
            </a:extLst>
          </p:cNvPr>
          <p:cNvSpPr>
            <a:spLocks noChangeArrowheads="1"/>
          </p:cNvSpPr>
          <p:nvPr/>
        </p:nvSpPr>
        <p:spPr bwMode="auto">
          <a:xfrm>
            <a:off x="612775" y="2022475"/>
            <a:ext cx="56721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ct val="0"/>
              </a:spcBef>
              <a:buClr>
                <a:srgbClr val="C00000"/>
              </a:buClr>
              <a:buSzPct val="80000"/>
              <a:buFont typeface="Wingdings" panose="05000000000000000000" pitchFamily="2" charset="2"/>
              <a:buChar char="p"/>
            </a:pP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壅塞状态下，外界背压不能影响喷管内的流动</a:t>
            </a:r>
            <a:r>
              <a:rPr kumimoji="1" lang="en-US" altLang="zh-CN"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endPar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endParaRPr>
          </a:p>
        </p:txBody>
      </p:sp>
      <p:grpSp>
        <p:nvGrpSpPr>
          <p:cNvPr id="2" name="组合 25">
            <a:extLst>
              <a:ext uri="{FF2B5EF4-FFF2-40B4-BE49-F238E27FC236}">
                <a16:creationId xmlns:a16="http://schemas.microsoft.com/office/drawing/2014/main" id="{3E76C5CB-0BAE-48AD-93B9-45E1A7269E09}"/>
              </a:ext>
            </a:extLst>
          </p:cNvPr>
          <p:cNvGrpSpPr>
            <a:grpSpLocks noChangeAspect="1"/>
          </p:cNvGrpSpPr>
          <p:nvPr/>
        </p:nvGrpSpPr>
        <p:grpSpPr bwMode="auto">
          <a:xfrm>
            <a:off x="857250" y="2586038"/>
            <a:ext cx="3600450" cy="1685925"/>
            <a:chOff x="1727684" y="1485084"/>
            <a:chExt cx="5760640" cy="2700000"/>
          </a:xfrm>
        </p:grpSpPr>
        <p:grpSp>
          <p:nvGrpSpPr>
            <p:cNvPr id="35908" name="组合 46">
              <a:extLst>
                <a:ext uri="{FF2B5EF4-FFF2-40B4-BE49-F238E27FC236}">
                  <a16:creationId xmlns:a16="http://schemas.microsoft.com/office/drawing/2014/main" id="{16CAEAA2-51D5-4FB2-B8F7-8ED22562824F}"/>
                </a:ext>
              </a:extLst>
            </p:cNvPr>
            <p:cNvGrpSpPr>
              <a:grpSpLocks/>
            </p:cNvGrpSpPr>
            <p:nvPr/>
          </p:nvGrpSpPr>
          <p:grpSpPr bwMode="auto">
            <a:xfrm>
              <a:off x="1727684" y="2024933"/>
              <a:ext cx="5508117" cy="1620391"/>
              <a:chOff x="1727684" y="1952625"/>
              <a:chExt cx="5508117" cy="1620391"/>
            </a:xfrm>
          </p:grpSpPr>
          <p:sp>
            <p:nvSpPr>
              <p:cNvPr id="35919" name="任意多边形 8">
                <a:extLst>
                  <a:ext uri="{FF2B5EF4-FFF2-40B4-BE49-F238E27FC236}">
                    <a16:creationId xmlns:a16="http://schemas.microsoft.com/office/drawing/2014/main" id="{07CAB35E-8E60-45C0-9268-2E4AB430929F}"/>
                  </a:ext>
                </a:extLst>
              </p:cNvPr>
              <p:cNvSpPr>
                <a:spLocks/>
              </p:cNvSpPr>
              <p:nvPr/>
            </p:nvSpPr>
            <p:spPr bwMode="auto">
              <a:xfrm>
                <a:off x="1763688" y="1952625"/>
                <a:ext cx="5472113" cy="466725"/>
              </a:xfrm>
              <a:custGeom>
                <a:avLst/>
                <a:gdLst>
                  <a:gd name="T0" fmla="*/ 0 w 5472113"/>
                  <a:gd name="T1" fmla="*/ 0 h 466725"/>
                  <a:gd name="T2" fmla="*/ 561975 w 5472113"/>
                  <a:gd name="T3" fmla="*/ 19050 h 466725"/>
                  <a:gd name="T4" fmla="*/ 995363 w 5472113"/>
                  <a:gd name="T5" fmla="*/ 85725 h 466725"/>
                  <a:gd name="T6" fmla="*/ 1876425 w 5472113"/>
                  <a:gd name="T7" fmla="*/ 300038 h 466725"/>
                  <a:gd name="T8" fmla="*/ 2333625 w 5472113"/>
                  <a:gd name="T9" fmla="*/ 400050 h 466725"/>
                  <a:gd name="T10" fmla="*/ 2643189 w 5472113"/>
                  <a:gd name="T11" fmla="*/ 438150 h 466725"/>
                  <a:gd name="T12" fmla="*/ 2914650 w 5472113"/>
                  <a:gd name="T13" fmla="*/ 447675 h 466725"/>
                  <a:gd name="T14" fmla="*/ 3533774 w 5472113"/>
                  <a:gd name="T15" fmla="*/ 466725 h 466725"/>
                  <a:gd name="T16" fmla="*/ 5472113 w 5472113"/>
                  <a:gd name="T17" fmla="*/ 461963 h 4667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72113"/>
                  <a:gd name="T28" fmla="*/ 0 h 466725"/>
                  <a:gd name="T29" fmla="*/ 5472113 w 5472113"/>
                  <a:gd name="T30" fmla="*/ 466725 h 4667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72113" h="466725">
                    <a:moveTo>
                      <a:pt x="0" y="0"/>
                    </a:moveTo>
                    <a:cubicBezTo>
                      <a:pt x="198040" y="2381"/>
                      <a:pt x="396081" y="4763"/>
                      <a:pt x="561975" y="19050"/>
                    </a:cubicBezTo>
                    <a:cubicBezTo>
                      <a:pt x="727869" y="33338"/>
                      <a:pt x="776288" y="38894"/>
                      <a:pt x="995363" y="85725"/>
                    </a:cubicBezTo>
                    <a:cubicBezTo>
                      <a:pt x="1214438" y="132556"/>
                      <a:pt x="1653381" y="247650"/>
                      <a:pt x="1876425" y="300038"/>
                    </a:cubicBezTo>
                    <a:cubicBezTo>
                      <a:pt x="2099469" y="352426"/>
                      <a:pt x="2205831" y="377031"/>
                      <a:pt x="2333625" y="400050"/>
                    </a:cubicBezTo>
                    <a:cubicBezTo>
                      <a:pt x="2461419" y="423069"/>
                      <a:pt x="2546351" y="430213"/>
                      <a:pt x="2643188" y="438150"/>
                    </a:cubicBezTo>
                    <a:cubicBezTo>
                      <a:pt x="2740026" y="446088"/>
                      <a:pt x="2914650" y="447675"/>
                      <a:pt x="2914650" y="447675"/>
                    </a:cubicBezTo>
                    <a:lnTo>
                      <a:pt x="3533775" y="466725"/>
                    </a:lnTo>
                    <a:lnTo>
                      <a:pt x="5472113" y="461963"/>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20" name="任意多边形 9">
                <a:extLst>
                  <a:ext uri="{FF2B5EF4-FFF2-40B4-BE49-F238E27FC236}">
                    <a16:creationId xmlns:a16="http://schemas.microsoft.com/office/drawing/2014/main" id="{D6FA1BB0-863B-4F05-8316-F1915989E556}"/>
                  </a:ext>
                </a:extLst>
              </p:cNvPr>
              <p:cNvSpPr>
                <a:spLocks/>
              </p:cNvSpPr>
              <p:nvPr/>
            </p:nvSpPr>
            <p:spPr bwMode="auto">
              <a:xfrm>
                <a:off x="1727684" y="2219325"/>
                <a:ext cx="5500687" cy="309563"/>
              </a:xfrm>
              <a:custGeom>
                <a:avLst/>
                <a:gdLst>
                  <a:gd name="T0" fmla="*/ 0 w 5500687"/>
                  <a:gd name="T1" fmla="*/ 0 h 309563"/>
                  <a:gd name="T2" fmla="*/ 609600 w 5500687"/>
                  <a:gd name="T3" fmla="*/ 19050 h 309563"/>
                  <a:gd name="T4" fmla="*/ 1023937 w 5500687"/>
                  <a:gd name="T5" fmla="*/ 66675 h 309563"/>
                  <a:gd name="T6" fmla="*/ 1700217 w 5500687"/>
                  <a:gd name="T7" fmla="*/ 166688 h 309563"/>
                  <a:gd name="T8" fmla="*/ 2166937 w 5500687"/>
                  <a:gd name="T9" fmla="*/ 242888 h 309563"/>
                  <a:gd name="T10" fmla="*/ 2800360 w 5500687"/>
                  <a:gd name="T11" fmla="*/ 295275 h 309563"/>
                  <a:gd name="T12" fmla="*/ 5500687 w 5500687"/>
                  <a:gd name="T13" fmla="*/ 309563 h 309563"/>
                  <a:gd name="T14" fmla="*/ 0 60000 65536"/>
                  <a:gd name="T15" fmla="*/ 0 60000 65536"/>
                  <a:gd name="T16" fmla="*/ 0 60000 65536"/>
                  <a:gd name="T17" fmla="*/ 0 60000 65536"/>
                  <a:gd name="T18" fmla="*/ 0 60000 65536"/>
                  <a:gd name="T19" fmla="*/ 0 60000 65536"/>
                  <a:gd name="T20" fmla="*/ 0 60000 65536"/>
                  <a:gd name="T21" fmla="*/ 0 w 5500687"/>
                  <a:gd name="T22" fmla="*/ 0 h 309563"/>
                  <a:gd name="T23" fmla="*/ 5500687 w 5500687"/>
                  <a:gd name="T24" fmla="*/ 309563 h 3095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00687" h="309563">
                    <a:moveTo>
                      <a:pt x="0" y="0"/>
                    </a:moveTo>
                    <a:cubicBezTo>
                      <a:pt x="219472" y="3969"/>
                      <a:pt x="438944" y="7938"/>
                      <a:pt x="609600" y="19050"/>
                    </a:cubicBezTo>
                    <a:cubicBezTo>
                      <a:pt x="780256" y="30163"/>
                      <a:pt x="842168" y="42069"/>
                      <a:pt x="1023937" y="66675"/>
                    </a:cubicBezTo>
                    <a:cubicBezTo>
                      <a:pt x="1205706" y="91281"/>
                      <a:pt x="1700212" y="166688"/>
                      <a:pt x="1700212" y="166688"/>
                    </a:cubicBezTo>
                    <a:cubicBezTo>
                      <a:pt x="1890712" y="196057"/>
                      <a:pt x="1983581" y="221457"/>
                      <a:pt x="2166937" y="242888"/>
                    </a:cubicBezTo>
                    <a:cubicBezTo>
                      <a:pt x="2350293" y="264319"/>
                      <a:pt x="2244725" y="284163"/>
                      <a:pt x="2800350" y="295275"/>
                    </a:cubicBezTo>
                    <a:cubicBezTo>
                      <a:pt x="3355975" y="306387"/>
                      <a:pt x="4428331" y="307975"/>
                      <a:pt x="5500687" y="309563"/>
                    </a:cubicBez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21" name="任意多边形 10">
                <a:extLst>
                  <a:ext uri="{FF2B5EF4-FFF2-40B4-BE49-F238E27FC236}">
                    <a16:creationId xmlns:a16="http://schemas.microsoft.com/office/drawing/2014/main" id="{7C7C20AF-DD4C-477A-B5FE-C353ADB2E8B0}"/>
                  </a:ext>
                </a:extLst>
              </p:cNvPr>
              <p:cNvSpPr>
                <a:spLocks/>
              </p:cNvSpPr>
              <p:nvPr/>
            </p:nvSpPr>
            <p:spPr bwMode="auto">
              <a:xfrm>
                <a:off x="1728292" y="2486025"/>
                <a:ext cx="5472000" cy="166688"/>
              </a:xfrm>
              <a:custGeom>
                <a:avLst/>
                <a:gdLst>
                  <a:gd name="T0" fmla="*/ 0 w 5548313"/>
                  <a:gd name="T1" fmla="*/ 0 h 166688"/>
                  <a:gd name="T2" fmla="*/ 389023 w 5548313"/>
                  <a:gd name="T3" fmla="*/ 9525 h 166688"/>
                  <a:gd name="T4" fmla="*/ 1076295 w 5548313"/>
                  <a:gd name="T5" fmla="*/ 47625 h 166688"/>
                  <a:gd name="T6" fmla="*/ 1551763 w 5548313"/>
                  <a:gd name="T7" fmla="*/ 80963 h 166688"/>
                  <a:gd name="T8" fmla="*/ 1975364 w 5548313"/>
                  <a:gd name="T9" fmla="*/ 119063 h 166688"/>
                  <a:gd name="T10" fmla="*/ 2364386 w 5548313"/>
                  <a:gd name="T11" fmla="*/ 147638 h 166688"/>
                  <a:gd name="T12" fmla="*/ 5035666 w 5548313"/>
                  <a:gd name="T13" fmla="*/ 166688 h 166688"/>
                  <a:gd name="T14" fmla="*/ 0 60000 65536"/>
                  <a:gd name="T15" fmla="*/ 0 60000 65536"/>
                  <a:gd name="T16" fmla="*/ 0 60000 65536"/>
                  <a:gd name="T17" fmla="*/ 0 60000 65536"/>
                  <a:gd name="T18" fmla="*/ 0 60000 65536"/>
                  <a:gd name="T19" fmla="*/ 0 60000 65536"/>
                  <a:gd name="T20" fmla="*/ 0 60000 65536"/>
                  <a:gd name="T21" fmla="*/ 0 w 5548313"/>
                  <a:gd name="T22" fmla="*/ 0 h 166688"/>
                  <a:gd name="T23" fmla="*/ 5548313 w 5548313"/>
                  <a:gd name="T24" fmla="*/ 166688 h 166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48313" h="166688">
                    <a:moveTo>
                      <a:pt x="0" y="0"/>
                    </a:moveTo>
                    <a:cubicBezTo>
                      <a:pt x="115490" y="794"/>
                      <a:pt x="230981" y="1588"/>
                      <a:pt x="428625" y="9525"/>
                    </a:cubicBezTo>
                    <a:cubicBezTo>
                      <a:pt x="626269" y="17462"/>
                      <a:pt x="1185863" y="47625"/>
                      <a:pt x="1185863" y="47625"/>
                    </a:cubicBezTo>
                    <a:lnTo>
                      <a:pt x="1709738" y="80963"/>
                    </a:lnTo>
                    <a:lnTo>
                      <a:pt x="2176463" y="119063"/>
                    </a:lnTo>
                    <a:lnTo>
                      <a:pt x="2605088" y="147638"/>
                    </a:lnTo>
                    <a:lnTo>
                      <a:pt x="5548313" y="166688"/>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22" name="任意多边形 11">
                <a:extLst>
                  <a:ext uri="{FF2B5EF4-FFF2-40B4-BE49-F238E27FC236}">
                    <a16:creationId xmlns:a16="http://schemas.microsoft.com/office/drawing/2014/main" id="{6AC9983D-E01A-4899-AE6C-2CF257105915}"/>
                  </a:ext>
                </a:extLst>
              </p:cNvPr>
              <p:cNvSpPr>
                <a:spLocks/>
              </p:cNvSpPr>
              <p:nvPr/>
            </p:nvSpPr>
            <p:spPr bwMode="auto">
              <a:xfrm>
                <a:off x="1727684" y="2757488"/>
                <a:ext cx="5436000" cy="0"/>
              </a:xfrm>
              <a:custGeom>
                <a:avLst/>
                <a:gdLst>
                  <a:gd name="T0" fmla="*/ 0 w 5553075"/>
                  <a:gd name="T1" fmla="*/ 4783610 w 5553075"/>
                  <a:gd name="T2" fmla="*/ 0 60000 65536"/>
                  <a:gd name="T3" fmla="*/ 0 60000 65536"/>
                  <a:gd name="T4" fmla="*/ 0 w 5553075"/>
                  <a:gd name="T5" fmla="*/ 5553075 w 5553075"/>
                </a:gdLst>
                <a:ahLst/>
                <a:cxnLst>
                  <a:cxn ang="T2">
                    <a:pos x="T0" y="0"/>
                  </a:cxn>
                  <a:cxn ang="T3">
                    <a:pos x="T1" y="0"/>
                  </a:cxn>
                </a:cxnLst>
                <a:rect l="T4" t="0" r="T5" b="0"/>
                <a:pathLst>
                  <a:path w="5553075">
                    <a:moveTo>
                      <a:pt x="0" y="0"/>
                    </a:moveTo>
                    <a:lnTo>
                      <a:pt x="5553075" y="0"/>
                    </a:lnTo>
                  </a:path>
                </a:pathLst>
              </a:custGeom>
              <a:solidFill>
                <a:schemeClr val="accent1"/>
              </a:solidFill>
              <a:ln w="19050" cap="flat" cmpd="sng" algn="ctr">
                <a:solidFill>
                  <a:srgbClr val="C00000"/>
                </a:solidFill>
                <a:prstDash val="lgDash"/>
                <a:round/>
                <a:headEnd type="none" w="med" len="med"/>
                <a:tailEnd type="none" w="med" len="med"/>
              </a:ln>
            </p:spPr>
            <p:txBody>
              <a:bodyPr/>
              <a:lstStyle/>
              <a:p>
                <a:endParaRPr lang="zh-CN" altLang="en-US"/>
              </a:p>
            </p:txBody>
          </p:sp>
          <p:sp>
            <p:nvSpPr>
              <p:cNvPr id="35923" name="任意多边形 12">
                <a:extLst>
                  <a:ext uri="{FF2B5EF4-FFF2-40B4-BE49-F238E27FC236}">
                    <a16:creationId xmlns:a16="http://schemas.microsoft.com/office/drawing/2014/main" id="{E647D9B3-0218-47AB-9268-9D7DDD60A541}"/>
                  </a:ext>
                </a:extLst>
              </p:cNvPr>
              <p:cNvSpPr>
                <a:spLocks/>
              </p:cNvSpPr>
              <p:nvPr/>
            </p:nvSpPr>
            <p:spPr bwMode="auto">
              <a:xfrm flipV="1">
                <a:off x="1728288" y="2852936"/>
                <a:ext cx="5436000" cy="165600"/>
              </a:xfrm>
              <a:custGeom>
                <a:avLst/>
                <a:gdLst>
                  <a:gd name="T0" fmla="*/ 0 w 5548313"/>
                  <a:gd name="T1" fmla="*/ 0 h 166688"/>
                  <a:gd name="T2" fmla="*/ 371456 w 5548313"/>
                  <a:gd name="T3" fmla="*/ 9098 h 166688"/>
                  <a:gd name="T4" fmla="*/ 1027696 w 5548313"/>
                  <a:gd name="T5" fmla="*/ 45490 h 166688"/>
                  <a:gd name="T6" fmla="*/ 1481696 w 5548313"/>
                  <a:gd name="T7" fmla="*/ 77336 h 166688"/>
                  <a:gd name="T8" fmla="*/ 1886169 w 5548313"/>
                  <a:gd name="T9" fmla="*/ 113729 h 166688"/>
                  <a:gd name="T10" fmla="*/ 2257627 w 5548313"/>
                  <a:gd name="T11" fmla="*/ 141022 h 166688"/>
                  <a:gd name="T12" fmla="*/ 4808286 w 5548313"/>
                  <a:gd name="T13" fmla="*/ 159219 h 166688"/>
                  <a:gd name="T14" fmla="*/ 0 60000 65536"/>
                  <a:gd name="T15" fmla="*/ 0 60000 65536"/>
                  <a:gd name="T16" fmla="*/ 0 60000 65536"/>
                  <a:gd name="T17" fmla="*/ 0 60000 65536"/>
                  <a:gd name="T18" fmla="*/ 0 60000 65536"/>
                  <a:gd name="T19" fmla="*/ 0 60000 65536"/>
                  <a:gd name="T20" fmla="*/ 0 60000 65536"/>
                  <a:gd name="T21" fmla="*/ 0 w 5548313"/>
                  <a:gd name="T22" fmla="*/ 0 h 166688"/>
                  <a:gd name="T23" fmla="*/ 5548313 w 5548313"/>
                  <a:gd name="T24" fmla="*/ 166688 h 166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48313" h="166688">
                    <a:moveTo>
                      <a:pt x="0" y="0"/>
                    </a:moveTo>
                    <a:cubicBezTo>
                      <a:pt x="115490" y="794"/>
                      <a:pt x="230981" y="1588"/>
                      <a:pt x="428625" y="9525"/>
                    </a:cubicBezTo>
                    <a:cubicBezTo>
                      <a:pt x="626269" y="17462"/>
                      <a:pt x="1185863" y="47625"/>
                      <a:pt x="1185863" y="47625"/>
                    </a:cubicBezTo>
                    <a:lnTo>
                      <a:pt x="1709738" y="80963"/>
                    </a:lnTo>
                    <a:lnTo>
                      <a:pt x="2176463" y="119063"/>
                    </a:lnTo>
                    <a:lnTo>
                      <a:pt x="2605088" y="147638"/>
                    </a:lnTo>
                    <a:lnTo>
                      <a:pt x="5548313" y="166688"/>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24" name="任意多边形 13">
                <a:extLst>
                  <a:ext uri="{FF2B5EF4-FFF2-40B4-BE49-F238E27FC236}">
                    <a16:creationId xmlns:a16="http://schemas.microsoft.com/office/drawing/2014/main" id="{F9C870ED-0086-48C2-ACE6-F2A51D150B11}"/>
                  </a:ext>
                </a:extLst>
              </p:cNvPr>
              <p:cNvSpPr>
                <a:spLocks/>
              </p:cNvSpPr>
              <p:nvPr/>
            </p:nvSpPr>
            <p:spPr bwMode="auto">
              <a:xfrm flipV="1">
                <a:off x="1727684" y="2975384"/>
                <a:ext cx="5500687" cy="309600"/>
              </a:xfrm>
              <a:custGeom>
                <a:avLst/>
                <a:gdLst>
                  <a:gd name="T0" fmla="*/ 0 w 5500687"/>
                  <a:gd name="T1" fmla="*/ 0 h 309563"/>
                  <a:gd name="T2" fmla="*/ 609600 w 5500687"/>
                  <a:gd name="T3" fmla="*/ 19064 h 309563"/>
                  <a:gd name="T4" fmla="*/ 1023937 w 5500687"/>
                  <a:gd name="T5" fmla="*/ 66731 h 309563"/>
                  <a:gd name="T6" fmla="*/ 1700217 w 5500687"/>
                  <a:gd name="T7" fmla="*/ 166828 h 309563"/>
                  <a:gd name="T8" fmla="*/ 2166937 w 5500687"/>
                  <a:gd name="T9" fmla="*/ 243091 h 309563"/>
                  <a:gd name="T10" fmla="*/ 2800360 w 5500687"/>
                  <a:gd name="T11" fmla="*/ 295520 h 309563"/>
                  <a:gd name="T12" fmla="*/ 5500687 w 5500687"/>
                  <a:gd name="T13" fmla="*/ 309822 h 309563"/>
                  <a:gd name="T14" fmla="*/ 0 60000 65536"/>
                  <a:gd name="T15" fmla="*/ 0 60000 65536"/>
                  <a:gd name="T16" fmla="*/ 0 60000 65536"/>
                  <a:gd name="T17" fmla="*/ 0 60000 65536"/>
                  <a:gd name="T18" fmla="*/ 0 60000 65536"/>
                  <a:gd name="T19" fmla="*/ 0 60000 65536"/>
                  <a:gd name="T20" fmla="*/ 0 60000 65536"/>
                  <a:gd name="T21" fmla="*/ 0 w 5500687"/>
                  <a:gd name="T22" fmla="*/ 0 h 309563"/>
                  <a:gd name="T23" fmla="*/ 5500687 w 5500687"/>
                  <a:gd name="T24" fmla="*/ 309563 h 3095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00687" h="309563">
                    <a:moveTo>
                      <a:pt x="0" y="0"/>
                    </a:moveTo>
                    <a:cubicBezTo>
                      <a:pt x="219472" y="3969"/>
                      <a:pt x="438944" y="7938"/>
                      <a:pt x="609600" y="19050"/>
                    </a:cubicBezTo>
                    <a:cubicBezTo>
                      <a:pt x="780256" y="30163"/>
                      <a:pt x="842168" y="42069"/>
                      <a:pt x="1023937" y="66675"/>
                    </a:cubicBezTo>
                    <a:cubicBezTo>
                      <a:pt x="1205706" y="91281"/>
                      <a:pt x="1700212" y="166688"/>
                      <a:pt x="1700212" y="166688"/>
                    </a:cubicBezTo>
                    <a:cubicBezTo>
                      <a:pt x="1890712" y="196057"/>
                      <a:pt x="1983581" y="221457"/>
                      <a:pt x="2166937" y="242888"/>
                    </a:cubicBezTo>
                    <a:cubicBezTo>
                      <a:pt x="2350293" y="264319"/>
                      <a:pt x="2244725" y="284163"/>
                      <a:pt x="2800350" y="295275"/>
                    </a:cubicBezTo>
                    <a:cubicBezTo>
                      <a:pt x="3355975" y="306387"/>
                      <a:pt x="4428331" y="307975"/>
                      <a:pt x="5500687" y="309563"/>
                    </a:cubicBez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25" name="任意多边形 14">
                <a:extLst>
                  <a:ext uri="{FF2B5EF4-FFF2-40B4-BE49-F238E27FC236}">
                    <a16:creationId xmlns:a16="http://schemas.microsoft.com/office/drawing/2014/main" id="{C2A67043-FA52-428D-9F91-CD185E98E96E}"/>
                  </a:ext>
                </a:extLst>
              </p:cNvPr>
              <p:cNvSpPr>
                <a:spLocks/>
              </p:cNvSpPr>
              <p:nvPr/>
            </p:nvSpPr>
            <p:spPr bwMode="auto">
              <a:xfrm flipV="1">
                <a:off x="1763688" y="3105016"/>
                <a:ext cx="5472113" cy="468000"/>
              </a:xfrm>
              <a:custGeom>
                <a:avLst/>
                <a:gdLst>
                  <a:gd name="T0" fmla="*/ 0 w 5472113"/>
                  <a:gd name="T1" fmla="*/ 0 h 466725"/>
                  <a:gd name="T2" fmla="*/ 561975 w 5472113"/>
                  <a:gd name="T3" fmla="*/ 19417 h 466725"/>
                  <a:gd name="T4" fmla="*/ 995363 w 5472113"/>
                  <a:gd name="T5" fmla="*/ 87377 h 466725"/>
                  <a:gd name="T6" fmla="*/ 1876425 w 5472113"/>
                  <a:gd name="T7" fmla="*/ 305823 h 466725"/>
                  <a:gd name="T8" fmla="*/ 2333625 w 5472113"/>
                  <a:gd name="T9" fmla="*/ 407764 h 466725"/>
                  <a:gd name="T10" fmla="*/ 2643189 w 5472113"/>
                  <a:gd name="T11" fmla="*/ 446597 h 466725"/>
                  <a:gd name="T12" fmla="*/ 2914650 w 5472113"/>
                  <a:gd name="T13" fmla="*/ 456306 h 466725"/>
                  <a:gd name="T14" fmla="*/ 3533774 w 5472113"/>
                  <a:gd name="T15" fmla="*/ 475723 h 466725"/>
                  <a:gd name="T16" fmla="*/ 5472113 w 5472113"/>
                  <a:gd name="T17" fmla="*/ 470869 h 4667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72113"/>
                  <a:gd name="T28" fmla="*/ 0 h 466725"/>
                  <a:gd name="T29" fmla="*/ 5472113 w 5472113"/>
                  <a:gd name="T30" fmla="*/ 466725 h 4667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72113" h="466725">
                    <a:moveTo>
                      <a:pt x="0" y="0"/>
                    </a:moveTo>
                    <a:cubicBezTo>
                      <a:pt x="198040" y="2381"/>
                      <a:pt x="396081" y="4763"/>
                      <a:pt x="561975" y="19050"/>
                    </a:cubicBezTo>
                    <a:cubicBezTo>
                      <a:pt x="727869" y="33338"/>
                      <a:pt x="776288" y="38894"/>
                      <a:pt x="995363" y="85725"/>
                    </a:cubicBezTo>
                    <a:cubicBezTo>
                      <a:pt x="1214438" y="132556"/>
                      <a:pt x="1653381" y="247650"/>
                      <a:pt x="1876425" y="300038"/>
                    </a:cubicBezTo>
                    <a:cubicBezTo>
                      <a:pt x="2099469" y="352426"/>
                      <a:pt x="2205831" y="377031"/>
                      <a:pt x="2333625" y="400050"/>
                    </a:cubicBezTo>
                    <a:cubicBezTo>
                      <a:pt x="2461419" y="423069"/>
                      <a:pt x="2546351" y="430213"/>
                      <a:pt x="2643188" y="438150"/>
                    </a:cubicBezTo>
                    <a:cubicBezTo>
                      <a:pt x="2740026" y="446088"/>
                      <a:pt x="2914650" y="447675"/>
                      <a:pt x="2914650" y="447675"/>
                    </a:cubicBezTo>
                    <a:lnTo>
                      <a:pt x="3533775" y="466725"/>
                    </a:lnTo>
                    <a:lnTo>
                      <a:pt x="5472113" y="461963"/>
                    </a:lnTo>
                  </a:path>
                </a:pathLst>
              </a:custGeom>
              <a:noFill/>
              <a:ln w="19050" cap="flat" cmpd="sng" algn="ctr">
                <a:solidFill>
                  <a:srgbClr val="C00000"/>
                </a:solidFill>
                <a:prstDash val="lg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5909" name="组合 15">
              <a:extLst>
                <a:ext uri="{FF2B5EF4-FFF2-40B4-BE49-F238E27FC236}">
                  <a16:creationId xmlns:a16="http://schemas.microsoft.com/office/drawing/2014/main" id="{7CB12064-6959-4C3C-9575-9F9ECA01B820}"/>
                </a:ext>
              </a:extLst>
            </p:cNvPr>
            <p:cNvGrpSpPr>
              <a:grpSpLocks/>
            </p:cNvGrpSpPr>
            <p:nvPr/>
          </p:nvGrpSpPr>
          <p:grpSpPr bwMode="auto">
            <a:xfrm>
              <a:off x="4788024" y="1485084"/>
              <a:ext cx="2700300" cy="2700000"/>
              <a:chOff x="4788024" y="1485084"/>
              <a:chExt cx="2700300" cy="2700000"/>
            </a:xfrm>
          </p:grpSpPr>
          <p:sp>
            <p:nvSpPr>
              <p:cNvPr id="35913" name="椭圆 16">
                <a:extLst>
                  <a:ext uri="{FF2B5EF4-FFF2-40B4-BE49-F238E27FC236}">
                    <a16:creationId xmlns:a16="http://schemas.microsoft.com/office/drawing/2014/main" id="{5BEF955D-C6CA-499B-8452-33DF007215E7}"/>
                  </a:ext>
                </a:extLst>
              </p:cNvPr>
              <p:cNvSpPr>
                <a:spLocks noChangeAspect="1"/>
              </p:cNvSpPr>
              <p:nvPr/>
            </p:nvSpPr>
            <p:spPr bwMode="auto">
              <a:xfrm>
                <a:off x="4807500" y="2564933"/>
                <a:ext cx="540000" cy="54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5914" name="椭圆 17">
                <a:extLst>
                  <a:ext uri="{FF2B5EF4-FFF2-40B4-BE49-F238E27FC236}">
                    <a16:creationId xmlns:a16="http://schemas.microsoft.com/office/drawing/2014/main" id="{A1D529F9-5726-4477-980B-F43E0A51CC0D}"/>
                  </a:ext>
                </a:extLst>
              </p:cNvPr>
              <p:cNvSpPr>
                <a:spLocks noChangeAspect="1"/>
              </p:cNvSpPr>
              <p:nvPr/>
            </p:nvSpPr>
            <p:spPr bwMode="auto">
              <a:xfrm>
                <a:off x="5056890" y="2814323"/>
                <a:ext cx="36000" cy="36000"/>
              </a:xfrm>
              <a:prstGeom prst="ellipse">
                <a:avLst/>
              </a:prstGeom>
              <a:solidFill>
                <a:schemeClr val="tx1"/>
              </a:solidFill>
              <a:ln w="19050"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5915" name="椭圆 18">
                <a:extLst>
                  <a:ext uri="{FF2B5EF4-FFF2-40B4-BE49-F238E27FC236}">
                    <a16:creationId xmlns:a16="http://schemas.microsoft.com/office/drawing/2014/main" id="{EA3EE7B8-D224-48CD-9659-5B58D13F83AA}"/>
                  </a:ext>
                </a:extLst>
              </p:cNvPr>
              <p:cNvSpPr>
                <a:spLocks noChangeAspect="1"/>
              </p:cNvSpPr>
              <p:nvPr/>
            </p:nvSpPr>
            <p:spPr bwMode="auto">
              <a:xfrm>
                <a:off x="4797612" y="2294933"/>
                <a:ext cx="1080000" cy="108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5916" name="椭圆 19">
                <a:extLst>
                  <a:ext uri="{FF2B5EF4-FFF2-40B4-BE49-F238E27FC236}">
                    <a16:creationId xmlns:a16="http://schemas.microsoft.com/office/drawing/2014/main" id="{C9250BDA-35C4-4113-9F13-FFD2C16C97AF}"/>
                  </a:ext>
                </a:extLst>
              </p:cNvPr>
              <p:cNvSpPr>
                <a:spLocks noChangeAspect="1"/>
              </p:cNvSpPr>
              <p:nvPr/>
            </p:nvSpPr>
            <p:spPr bwMode="auto">
              <a:xfrm>
                <a:off x="4788024" y="2024933"/>
                <a:ext cx="1620000" cy="162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5917" name="椭圆 20">
                <a:extLst>
                  <a:ext uri="{FF2B5EF4-FFF2-40B4-BE49-F238E27FC236}">
                    <a16:creationId xmlns:a16="http://schemas.microsoft.com/office/drawing/2014/main" id="{6DEBDB98-1095-4537-A20B-8C37E3EDA4D4}"/>
                  </a:ext>
                </a:extLst>
              </p:cNvPr>
              <p:cNvSpPr>
                <a:spLocks noChangeAspect="1"/>
              </p:cNvSpPr>
              <p:nvPr/>
            </p:nvSpPr>
            <p:spPr bwMode="auto">
              <a:xfrm>
                <a:off x="4788264" y="1737112"/>
                <a:ext cx="2160000" cy="216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5918" name="椭圆 21">
                <a:extLst>
                  <a:ext uri="{FF2B5EF4-FFF2-40B4-BE49-F238E27FC236}">
                    <a16:creationId xmlns:a16="http://schemas.microsoft.com/office/drawing/2014/main" id="{AC9C4F95-33FB-4290-A417-043AC55AF241}"/>
                  </a:ext>
                </a:extLst>
              </p:cNvPr>
              <p:cNvSpPr>
                <a:spLocks noChangeAspect="1"/>
              </p:cNvSpPr>
              <p:nvPr/>
            </p:nvSpPr>
            <p:spPr bwMode="auto">
              <a:xfrm>
                <a:off x="4788324" y="1485084"/>
                <a:ext cx="2700000" cy="27000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grpSp>
          <p:nvGrpSpPr>
            <p:cNvPr id="35910" name="组合 88">
              <a:extLst>
                <a:ext uri="{FF2B5EF4-FFF2-40B4-BE49-F238E27FC236}">
                  <a16:creationId xmlns:a16="http://schemas.microsoft.com/office/drawing/2014/main" id="{5574D67E-B33D-4D13-BF3E-2EE0CAE6749D}"/>
                </a:ext>
              </a:extLst>
            </p:cNvPr>
            <p:cNvGrpSpPr>
              <a:grpSpLocks/>
            </p:cNvGrpSpPr>
            <p:nvPr/>
          </p:nvGrpSpPr>
          <p:grpSpPr bwMode="auto">
            <a:xfrm>
              <a:off x="1947478" y="1809120"/>
              <a:ext cx="2876550" cy="2023143"/>
              <a:chOff x="1947478" y="1736812"/>
              <a:chExt cx="2876550" cy="2023143"/>
            </a:xfrm>
          </p:grpSpPr>
          <p:sp>
            <p:nvSpPr>
              <p:cNvPr id="35911" name="任意多边形 23">
                <a:extLst>
                  <a:ext uri="{FF2B5EF4-FFF2-40B4-BE49-F238E27FC236}">
                    <a16:creationId xmlns:a16="http://schemas.microsoft.com/office/drawing/2014/main" id="{E2A1B105-3DD6-4B0A-B897-982AA83E846B}"/>
                  </a:ext>
                </a:extLst>
              </p:cNvPr>
              <p:cNvSpPr>
                <a:spLocks/>
              </p:cNvSpPr>
              <p:nvPr/>
            </p:nvSpPr>
            <p:spPr bwMode="auto">
              <a:xfrm>
                <a:off x="1947478" y="1736812"/>
                <a:ext cx="2876550" cy="522000"/>
              </a:xfrm>
              <a:custGeom>
                <a:avLst/>
                <a:gdLst>
                  <a:gd name="T0" fmla="*/ 0 w 2876550"/>
                  <a:gd name="T1" fmla="*/ 0 h 521493"/>
                  <a:gd name="T2" fmla="*/ 514350 w 2876550"/>
                  <a:gd name="T3" fmla="*/ 38359 h 521493"/>
                  <a:gd name="T4" fmla="*/ 1147762 w 2876550"/>
                  <a:gd name="T5" fmla="*/ 172620 h 521493"/>
                  <a:gd name="T6" fmla="*/ 1600200 w 2876550"/>
                  <a:gd name="T7" fmla="*/ 292495 h 521493"/>
                  <a:gd name="T8" fmla="*/ 2038350 w 2876550"/>
                  <a:gd name="T9" fmla="*/ 407575 h 521493"/>
                  <a:gd name="T10" fmla="*/ 2362200 w 2876550"/>
                  <a:gd name="T11" fmla="*/ 479500 h 521493"/>
                  <a:gd name="T12" fmla="*/ 2876550 w 2876550"/>
                  <a:gd name="T13" fmla="*/ 513064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12" name="任意多边形 24">
                <a:extLst>
                  <a:ext uri="{FF2B5EF4-FFF2-40B4-BE49-F238E27FC236}">
                    <a16:creationId xmlns:a16="http://schemas.microsoft.com/office/drawing/2014/main" id="{8E17A1DD-C7FF-4FFA-8E01-87BCEE4EC390}"/>
                  </a:ext>
                </a:extLst>
              </p:cNvPr>
              <p:cNvSpPr>
                <a:spLocks/>
              </p:cNvSpPr>
              <p:nvPr/>
            </p:nvSpPr>
            <p:spPr bwMode="auto">
              <a:xfrm flipV="1">
                <a:off x="1947478" y="3237955"/>
                <a:ext cx="2876550" cy="522000"/>
              </a:xfrm>
              <a:custGeom>
                <a:avLst/>
                <a:gdLst>
                  <a:gd name="T0" fmla="*/ 0 w 2876550"/>
                  <a:gd name="T1" fmla="*/ 0 h 521493"/>
                  <a:gd name="T2" fmla="*/ 514350 w 2876550"/>
                  <a:gd name="T3" fmla="*/ 38359 h 521493"/>
                  <a:gd name="T4" fmla="*/ 1147762 w 2876550"/>
                  <a:gd name="T5" fmla="*/ 172620 h 521493"/>
                  <a:gd name="T6" fmla="*/ 1600200 w 2876550"/>
                  <a:gd name="T7" fmla="*/ 292495 h 521493"/>
                  <a:gd name="T8" fmla="*/ 2038350 w 2876550"/>
                  <a:gd name="T9" fmla="*/ 407575 h 521493"/>
                  <a:gd name="T10" fmla="*/ 2362200 w 2876550"/>
                  <a:gd name="T11" fmla="*/ 479500 h 521493"/>
                  <a:gd name="T12" fmla="*/ 2876550 w 2876550"/>
                  <a:gd name="T13" fmla="*/ 513064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9" name="组合 74">
            <a:extLst>
              <a:ext uri="{FF2B5EF4-FFF2-40B4-BE49-F238E27FC236}">
                <a16:creationId xmlns:a16="http://schemas.microsoft.com/office/drawing/2014/main" id="{4FC65322-3E64-42E8-AB30-043DC454CADB}"/>
              </a:ext>
            </a:extLst>
          </p:cNvPr>
          <p:cNvGrpSpPr>
            <a:grpSpLocks noChangeAspect="1"/>
          </p:cNvGrpSpPr>
          <p:nvPr/>
        </p:nvGrpSpPr>
        <p:grpSpPr bwMode="auto">
          <a:xfrm>
            <a:off x="5040313" y="2816225"/>
            <a:ext cx="3203575" cy="1252538"/>
            <a:chOff x="1807692" y="1837905"/>
            <a:chExt cx="5176576" cy="2023143"/>
          </a:xfrm>
        </p:grpSpPr>
        <p:pic>
          <p:nvPicPr>
            <p:cNvPr id="35860" name="图片 26" descr="图片1.png">
              <a:extLst>
                <a:ext uri="{FF2B5EF4-FFF2-40B4-BE49-F238E27FC236}">
                  <a16:creationId xmlns:a16="http://schemas.microsoft.com/office/drawing/2014/main" id="{63B65CEB-1E8D-48D6-BBAC-C43C349E85BE}"/>
                </a:ext>
              </a:extLst>
            </p:cNvPr>
            <p:cNvPicPr>
              <a:picLocks noChangeAspect="1"/>
            </p:cNvPicPr>
            <p:nvPr/>
          </p:nvPicPr>
          <p:blipFill>
            <a:blip r:embed="rId3">
              <a:extLst>
                <a:ext uri="{28A0092B-C50C-407E-A947-70E740481C1C}">
                  <a14:useLocalDpi xmlns:a14="http://schemas.microsoft.com/office/drawing/2010/main" val="0"/>
                </a:ext>
              </a:extLst>
            </a:blip>
            <a:srcRect r="45441"/>
            <a:stretch>
              <a:fillRect/>
            </a:stretch>
          </p:blipFill>
          <p:spPr bwMode="auto">
            <a:xfrm>
              <a:off x="1807692" y="2024844"/>
              <a:ext cx="3016336" cy="165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61" name="组合 88">
              <a:extLst>
                <a:ext uri="{FF2B5EF4-FFF2-40B4-BE49-F238E27FC236}">
                  <a16:creationId xmlns:a16="http://schemas.microsoft.com/office/drawing/2014/main" id="{E95058B8-F1D6-4381-92E8-BE0AA168893A}"/>
                </a:ext>
              </a:extLst>
            </p:cNvPr>
            <p:cNvGrpSpPr>
              <a:grpSpLocks/>
            </p:cNvGrpSpPr>
            <p:nvPr/>
          </p:nvGrpSpPr>
          <p:grpSpPr bwMode="auto">
            <a:xfrm>
              <a:off x="1947478" y="1837905"/>
              <a:ext cx="2876550" cy="2023143"/>
              <a:chOff x="1947478" y="1736812"/>
              <a:chExt cx="2876550" cy="2023143"/>
            </a:xfrm>
          </p:grpSpPr>
          <p:sp>
            <p:nvSpPr>
              <p:cNvPr id="35906" name="任意多边形 28">
                <a:extLst>
                  <a:ext uri="{FF2B5EF4-FFF2-40B4-BE49-F238E27FC236}">
                    <a16:creationId xmlns:a16="http://schemas.microsoft.com/office/drawing/2014/main" id="{638D966E-EAF5-4D18-A9C0-5CFA689BBF77}"/>
                  </a:ext>
                </a:extLst>
              </p:cNvPr>
              <p:cNvSpPr>
                <a:spLocks/>
              </p:cNvSpPr>
              <p:nvPr/>
            </p:nvSpPr>
            <p:spPr bwMode="auto">
              <a:xfrm>
                <a:off x="1947478" y="1736812"/>
                <a:ext cx="2876550" cy="522000"/>
              </a:xfrm>
              <a:custGeom>
                <a:avLst/>
                <a:gdLst>
                  <a:gd name="T0" fmla="*/ 0 w 2876550"/>
                  <a:gd name="T1" fmla="*/ 0 h 521493"/>
                  <a:gd name="T2" fmla="*/ 514350 w 2876550"/>
                  <a:gd name="T3" fmla="*/ 38359 h 521493"/>
                  <a:gd name="T4" fmla="*/ 1147762 w 2876550"/>
                  <a:gd name="T5" fmla="*/ 172620 h 521493"/>
                  <a:gd name="T6" fmla="*/ 1600200 w 2876550"/>
                  <a:gd name="T7" fmla="*/ 292495 h 521493"/>
                  <a:gd name="T8" fmla="*/ 2038350 w 2876550"/>
                  <a:gd name="T9" fmla="*/ 407575 h 521493"/>
                  <a:gd name="T10" fmla="*/ 2362200 w 2876550"/>
                  <a:gd name="T11" fmla="*/ 479500 h 521493"/>
                  <a:gd name="T12" fmla="*/ 2876550 w 2876550"/>
                  <a:gd name="T13" fmla="*/ 513064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7" name="任意多边形 29">
                <a:extLst>
                  <a:ext uri="{FF2B5EF4-FFF2-40B4-BE49-F238E27FC236}">
                    <a16:creationId xmlns:a16="http://schemas.microsoft.com/office/drawing/2014/main" id="{5D6086A8-F446-4A1A-8ED9-035343F7EB8E}"/>
                  </a:ext>
                </a:extLst>
              </p:cNvPr>
              <p:cNvSpPr>
                <a:spLocks/>
              </p:cNvSpPr>
              <p:nvPr/>
            </p:nvSpPr>
            <p:spPr bwMode="auto">
              <a:xfrm flipV="1">
                <a:off x="1947478" y="3237955"/>
                <a:ext cx="2876550" cy="522000"/>
              </a:xfrm>
              <a:custGeom>
                <a:avLst/>
                <a:gdLst>
                  <a:gd name="T0" fmla="*/ 0 w 2876550"/>
                  <a:gd name="T1" fmla="*/ 0 h 521493"/>
                  <a:gd name="T2" fmla="*/ 514350 w 2876550"/>
                  <a:gd name="T3" fmla="*/ 38359 h 521493"/>
                  <a:gd name="T4" fmla="*/ 1147762 w 2876550"/>
                  <a:gd name="T5" fmla="*/ 172620 h 521493"/>
                  <a:gd name="T6" fmla="*/ 1600200 w 2876550"/>
                  <a:gd name="T7" fmla="*/ 292495 h 521493"/>
                  <a:gd name="T8" fmla="*/ 2038350 w 2876550"/>
                  <a:gd name="T9" fmla="*/ 407575 h 521493"/>
                  <a:gd name="T10" fmla="*/ 2362200 w 2876550"/>
                  <a:gd name="T11" fmla="*/ 479500 h 521493"/>
                  <a:gd name="T12" fmla="*/ 2876550 w 2876550"/>
                  <a:gd name="T13" fmla="*/ 513064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5862" name="组合 30">
              <a:extLst>
                <a:ext uri="{FF2B5EF4-FFF2-40B4-BE49-F238E27FC236}">
                  <a16:creationId xmlns:a16="http://schemas.microsoft.com/office/drawing/2014/main" id="{D58EC582-786C-422B-AA7D-C40E614E0CA7}"/>
                </a:ext>
              </a:extLst>
            </p:cNvPr>
            <p:cNvGrpSpPr>
              <a:grpSpLocks/>
            </p:cNvGrpSpPr>
            <p:nvPr/>
          </p:nvGrpSpPr>
          <p:grpSpPr bwMode="auto">
            <a:xfrm>
              <a:off x="4824028" y="2096852"/>
              <a:ext cx="1980220" cy="1503303"/>
              <a:chOff x="4824028" y="2078697"/>
              <a:chExt cx="1980220" cy="1503303"/>
            </a:xfrm>
          </p:grpSpPr>
          <p:cxnSp>
            <p:nvCxnSpPr>
              <p:cNvPr id="32" name="直接箭头连接符 31">
                <a:extLst>
                  <a:ext uri="{FF2B5EF4-FFF2-40B4-BE49-F238E27FC236}">
                    <a16:creationId xmlns:a16="http://schemas.microsoft.com/office/drawing/2014/main" id="{BABCC526-ECF1-492E-AC7B-FE12F7459162}"/>
                  </a:ext>
                </a:extLst>
              </p:cNvPr>
              <p:cNvCxnSpPr/>
              <p:nvPr/>
            </p:nvCxnSpPr>
            <p:spPr bwMode="auto">
              <a:xfrm flipV="1">
                <a:off x="4824369" y="2078734"/>
                <a:ext cx="1000428" cy="266675"/>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33" name="直接箭头连接符 32">
                <a:extLst>
                  <a:ext uri="{FF2B5EF4-FFF2-40B4-BE49-F238E27FC236}">
                    <a16:creationId xmlns:a16="http://schemas.microsoft.com/office/drawing/2014/main" id="{ED8AE8D3-FDF1-4AA3-B7ED-867A5F5366E5}"/>
                  </a:ext>
                </a:extLst>
              </p:cNvPr>
              <p:cNvCxnSpPr/>
              <p:nvPr/>
            </p:nvCxnSpPr>
            <p:spPr bwMode="auto">
              <a:xfrm>
                <a:off x="5804276" y="2078734"/>
                <a:ext cx="1000428" cy="305137"/>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34" name="直接箭头连接符 33">
                <a:extLst>
                  <a:ext uri="{FF2B5EF4-FFF2-40B4-BE49-F238E27FC236}">
                    <a16:creationId xmlns:a16="http://schemas.microsoft.com/office/drawing/2014/main" id="{170E0785-1CB1-4795-AE50-02336397E4D8}"/>
                  </a:ext>
                </a:extLst>
              </p:cNvPr>
              <p:cNvCxnSpPr/>
              <p:nvPr/>
            </p:nvCxnSpPr>
            <p:spPr bwMode="auto">
              <a:xfrm>
                <a:off x="4824369" y="3309544"/>
                <a:ext cx="1000428" cy="266675"/>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35" name="直接箭头连接符 34">
                <a:extLst>
                  <a:ext uri="{FF2B5EF4-FFF2-40B4-BE49-F238E27FC236}">
                    <a16:creationId xmlns:a16="http://schemas.microsoft.com/office/drawing/2014/main" id="{9D04D11B-444A-4006-B925-7610603E5D68}"/>
                  </a:ext>
                </a:extLst>
              </p:cNvPr>
              <p:cNvCxnSpPr/>
              <p:nvPr/>
            </p:nvCxnSpPr>
            <p:spPr bwMode="auto">
              <a:xfrm flipV="1">
                <a:off x="5804276" y="3276208"/>
                <a:ext cx="1000428" cy="305139"/>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grpSp>
        <p:cxnSp>
          <p:nvCxnSpPr>
            <p:cNvPr id="35863" name="直接连接符 35">
              <a:extLst>
                <a:ext uri="{FF2B5EF4-FFF2-40B4-BE49-F238E27FC236}">
                  <a16:creationId xmlns:a16="http://schemas.microsoft.com/office/drawing/2014/main" id="{4DC6004E-09FF-4D2A-BCD8-9CF7816084C8}"/>
                </a:ext>
              </a:extLst>
            </p:cNvPr>
            <p:cNvCxnSpPr>
              <a:cxnSpLocks noChangeShapeType="1"/>
            </p:cNvCxnSpPr>
            <p:nvPr/>
          </p:nvCxnSpPr>
          <p:spPr bwMode="auto">
            <a:xfrm>
              <a:off x="4824028" y="2363551"/>
              <a:ext cx="540000" cy="468000"/>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5864" name="直接连接符 36">
              <a:extLst>
                <a:ext uri="{FF2B5EF4-FFF2-40B4-BE49-F238E27FC236}">
                  <a16:creationId xmlns:a16="http://schemas.microsoft.com/office/drawing/2014/main" id="{BF86B256-671F-4D1A-AC7E-EB48F659A786}"/>
                </a:ext>
              </a:extLst>
            </p:cNvPr>
            <p:cNvCxnSpPr>
              <a:cxnSpLocks noChangeShapeType="1"/>
            </p:cNvCxnSpPr>
            <p:nvPr/>
          </p:nvCxnSpPr>
          <p:spPr bwMode="auto">
            <a:xfrm flipV="1">
              <a:off x="4824028" y="2831551"/>
              <a:ext cx="540000" cy="462604"/>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5865" name="直接连接符 37">
              <a:extLst>
                <a:ext uri="{FF2B5EF4-FFF2-40B4-BE49-F238E27FC236}">
                  <a16:creationId xmlns:a16="http://schemas.microsoft.com/office/drawing/2014/main" id="{D37129E1-B325-4D6A-9B24-314923C4E038}"/>
                </a:ext>
              </a:extLst>
            </p:cNvPr>
            <p:cNvCxnSpPr>
              <a:cxnSpLocks noChangeShapeType="1"/>
            </p:cNvCxnSpPr>
            <p:nvPr/>
          </p:nvCxnSpPr>
          <p:spPr bwMode="auto">
            <a:xfrm flipH="1">
              <a:off x="5364028" y="2096852"/>
              <a:ext cx="460510" cy="734699"/>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5866" name="直接连接符 38">
              <a:extLst>
                <a:ext uri="{FF2B5EF4-FFF2-40B4-BE49-F238E27FC236}">
                  <a16:creationId xmlns:a16="http://schemas.microsoft.com/office/drawing/2014/main" id="{283EC820-277C-4A0D-B6D5-34119B4EEB8E}"/>
                </a:ext>
              </a:extLst>
            </p:cNvPr>
            <p:cNvCxnSpPr>
              <a:cxnSpLocks noChangeShapeType="1"/>
            </p:cNvCxnSpPr>
            <p:nvPr/>
          </p:nvCxnSpPr>
          <p:spPr bwMode="auto">
            <a:xfrm>
              <a:off x="5364028" y="2831551"/>
              <a:ext cx="439710" cy="768604"/>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5867" name="直接连接符 39">
              <a:extLst>
                <a:ext uri="{FF2B5EF4-FFF2-40B4-BE49-F238E27FC236}">
                  <a16:creationId xmlns:a16="http://schemas.microsoft.com/office/drawing/2014/main" id="{3313C3D0-3B98-4478-A324-2DB152487DBD}"/>
                </a:ext>
              </a:extLst>
            </p:cNvPr>
            <p:cNvCxnSpPr>
              <a:cxnSpLocks noChangeShapeType="1"/>
            </p:cNvCxnSpPr>
            <p:nvPr/>
          </p:nvCxnSpPr>
          <p:spPr bwMode="auto">
            <a:xfrm>
              <a:off x="5796196" y="2096852"/>
              <a:ext cx="540000" cy="734699"/>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5868" name="直接连接符 40">
              <a:extLst>
                <a:ext uri="{FF2B5EF4-FFF2-40B4-BE49-F238E27FC236}">
                  <a16:creationId xmlns:a16="http://schemas.microsoft.com/office/drawing/2014/main" id="{04722545-CF7F-4B99-A40B-2B46BF761C57}"/>
                </a:ext>
              </a:extLst>
            </p:cNvPr>
            <p:cNvCxnSpPr>
              <a:cxnSpLocks noChangeShapeType="1"/>
            </p:cNvCxnSpPr>
            <p:nvPr/>
          </p:nvCxnSpPr>
          <p:spPr bwMode="auto">
            <a:xfrm flipV="1">
              <a:off x="6320088" y="2403039"/>
              <a:ext cx="484160" cy="42851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5869" name="直接连接符 41">
              <a:extLst>
                <a:ext uri="{FF2B5EF4-FFF2-40B4-BE49-F238E27FC236}">
                  <a16:creationId xmlns:a16="http://schemas.microsoft.com/office/drawing/2014/main" id="{1557920B-B4C1-43FB-BEED-0B3B7467EDBD}"/>
                </a:ext>
              </a:extLst>
            </p:cNvPr>
            <p:cNvCxnSpPr>
              <a:cxnSpLocks noChangeShapeType="1"/>
            </p:cNvCxnSpPr>
            <p:nvPr/>
          </p:nvCxnSpPr>
          <p:spPr bwMode="auto">
            <a:xfrm>
              <a:off x="6320088" y="2835087"/>
              <a:ext cx="484160" cy="45906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5870" name="直接连接符 42">
              <a:extLst>
                <a:ext uri="{FF2B5EF4-FFF2-40B4-BE49-F238E27FC236}">
                  <a16:creationId xmlns:a16="http://schemas.microsoft.com/office/drawing/2014/main" id="{3336EA4D-4390-4504-868B-1EE51F280722}"/>
                </a:ext>
              </a:extLst>
            </p:cNvPr>
            <p:cNvCxnSpPr>
              <a:cxnSpLocks noChangeShapeType="1"/>
            </p:cNvCxnSpPr>
            <p:nvPr/>
          </p:nvCxnSpPr>
          <p:spPr bwMode="auto">
            <a:xfrm>
              <a:off x="4752020" y="2492896"/>
              <a:ext cx="216024"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71" name="直接连接符 43">
              <a:extLst>
                <a:ext uri="{FF2B5EF4-FFF2-40B4-BE49-F238E27FC236}">
                  <a16:creationId xmlns:a16="http://schemas.microsoft.com/office/drawing/2014/main" id="{98361B81-3876-4DB8-826A-5BA5A1424E36}"/>
                </a:ext>
              </a:extLst>
            </p:cNvPr>
            <p:cNvCxnSpPr>
              <a:cxnSpLocks noChangeShapeType="1"/>
            </p:cNvCxnSpPr>
            <p:nvPr/>
          </p:nvCxnSpPr>
          <p:spPr bwMode="auto">
            <a:xfrm>
              <a:off x="4716016" y="2844000"/>
              <a:ext cx="2268252"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72" name="直接连接符 44">
              <a:extLst>
                <a:ext uri="{FF2B5EF4-FFF2-40B4-BE49-F238E27FC236}">
                  <a16:creationId xmlns:a16="http://schemas.microsoft.com/office/drawing/2014/main" id="{B15105C6-2C0B-4328-926F-E5D3ADD7A995}"/>
                </a:ext>
              </a:extLst>
            </p:cNvPr>
            <p:cNvCxnSpPr>
              <a:cxnSpLocks noChangeShapeType="1"/>
            </p:cNvCxnSpPr>
            <p:nvPr/>
          </p:nvCxnSpPr>
          <p:spPr bwMode="auto">
            <a:xfrm>
              <a:off x="4832412" y="2610000"/>
              <a:ext cx="252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73" name="直接连接符 45">
              <a:extLst>
                <a:ext uri="{FF2B5EF4-FFF2-40B4-BE49-F238E27FC236}">
                  <a16:creationId xmlns:a16="http://schemas.microsoft.com/office/drawing/2014/main" id="{5D951860-2AB5-45EB-838A-FEF375FF0CA7}"/>
                </a:ext>
              </a:extLst>
            </p:cNvPr>
            <p:cNvCxnSpPr>
              <a:cxnSpLocks noChangeShapeType="1"/>
            </p:cNvCxnSpPr>
            <p:nvPr/>
          </p:nvCxnSpPr>
          <p:spPr bwMode="auto">
            <a:xfrm>
              <a:off x="4824056" y="2728800"/>
              <a:ext cx="43202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74" name="直接连接符 46">
              <a:extLst>
                <a:ext uri="{FF2B5EF4-FFF2-40B4-BE49-F238E27FC236}">
                  <a16:creationId xmlns:a16="http://schemas.microsoft.com/office/drawing/2014/main" id="{490E7486-2EE2-432B-99E8-8643BE58E445}"/>
                </a:ext>
              </a:extLst>
            </p:cNvPr>
            <p:cNvCxnSpPr>
              <a:cxnSpLocks noChangeShapeType="1"/>
            </p:cNvCxnSpPr>
            <p:nvPr/>
          </p:nvCxnSpPr>
          <p:spPr bwMode="auto">
            <a:xfrm>
              <a:off x="4752020" y="3212976"/>
              <a:ext cx="216024"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75" name="直接连接符 47">
              <a:extLst>
                <a:ext uri="{FF2B5EF4-FFF2-40B4-BE49-F238E27FC236}">
                  <a16:creationId xmlns:a16="http://schemas.microsoft.com/office/drawing/2014/main" id="{A39C77C3-A541-4EF8-9963-B58D36314CB5}"/>
                </a:ext>
              </a:extLst>
            </p:cNvPr>
            <p:cNvCxnSpPr>
              <a:cxnSpLocks noChangeShapeType="1"/>
            </p:cNvCxnSpPr>
            <p:nvPr/>
          </p:nvCxnSpPr>
          <p:spPr bwMode="auto">
            <a:xfrm>
              <a:off x="4804792" y="3078052"/>
              <a:ext cx="252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76" name="直接连接符 48">
              <a:extLst>
                <a:ext uri="{FF2B5EF4-FFF2-40B4-BE49-F238E27FC236}">
                  <a16:creationId xmlns:a16="http://schemas.microsoft.com/office/drawing/2014/main" id="{D5484F12-C5D9-45D7-AA38-5882C616FC3D}"/>
                </a:ext>
              </a:extLst>
            </p:cNvPr>
            <p:cNvCxnSpPr>
              <a:cxnSpLocks noChangeShapeType="1"/>
            </p:cNvCxnSpPr>
            <p:nvPr/>
          </p:nvCxnSpPr>
          <p:spPr bwMode="auto">
            <a:xfrm>
              <a:off x="4804792" y="2960948"/>
              <a:ext cx="43202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77" name="直接连接符 49">
              <a:extLst>
                <a:ext uri="{FF2B5EF4-FFF2-40B4-BE49-F238E27FC236}">
                  <a16:creationId xmlns:a16="http://schemas.microsoft.com/office/drawing/2014/main" id="{E73C344C-ED2A-472A-80E3-A83C4A71A8F4}"/>
                </a:ext>
              </a:extLst>
            </p:cNvPr>
            <p:cNvCxnSpPr>
              <a:cxnSpLocks noChangeShapeType="1"/>
            </p:cNvCxnSpPr>
            <p:nvPr/>
          </p:nvCxnSpPr>
          <p:spPr bwMode="auto">
            <a:xfrm flipV="1">
              <a:off x="4976400" y="2312876"/>
              <a:ext cx="711724" cy="18002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78" name="直接连接符 50">
              <a:extLst>
                <a:ext uri="{FF2B5EF4-FFF2-40B4-BE49-F238E27FC236}">
                  <a16:creationId xmlns:a16="http://schemas.microsoft.com/office/drawing/2014/main" id="{3BCB2BFD-B3B7-4772-A99B-C67F086A2EE4}"/>
                </a:ext>
              </a:extLst>
            </p:cNvPr>
            <p:cNvCxnSpPr>
              <a:cxnSpLocks noChangeAspect="1"/>
            </p:cNvCxnSpPr>
            <p:nvPr/>
          </p:nvCxnSpPr>
          <p:spPr bwMode="auto">
            <a:xfrm flipV="1">
              <a:off x="5112060" y="2492896"/>
              <a:ext cx="468000" cy="118372"/>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79" name="直接连接符 51">
              <a:extLst>
                <a:ext uri="{FF2B5EF4-FFF2-40B4-BE49-F238E27FC236}">
                  <a16:creationId xmlns:a16="http://schemas.microsoft.com/office/drawing/2014/main" id="{CF29C61C-7331-44B6-B5E5-EBB9E75CC98E}"/>
                </a:ext>
              </a:extLst>
            </p:cNvPr>
            <p:cNvCxnSpPr>
              <a:cxnSpLocks noChangeAspect="1"/>
            </p:cNvCxnSpPr>
            <p:nvPr/>
          </p:nvCxnSpPr>
          <p:spPr bwMode="auto">
            <a:xfrm flipV="1">
              <a:off x="5264460" y="2681185"/>
              <a:ext cx="216000" cy="54633"/>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nvGrpSpPr>
            <p:cNvPr id="35880" name="组合 52">
              <a:extLst>
                <a:ext uri="{FF2B5EF4-FFF2-40B4-BE49-F238E27FC236}">
                  <a16:creationId xmlns:a16="http://schemas.microsoft.com/office/drawing/2014/main" id="{30EC383F-0EB6-42F3-84E2-1459B425B447}"/>
                </a:ext>
              </a:extLst>
            </p:cNvPr>
            <p:cNvGrpSpPr>
              <a:grpSpLocks/>
            </p:cNvGrpSpPr>
            <p:nvPr/>
          </p:nvGrpSpPr>
          <p:grpSpPr bwMode="auto">
            <a:xfrm flipV="1">
              <a:off x="4940396" y="2960948"/>
              <a:ext cx="711724" cy="424800"/>
              <a:chOff x="6696208" y="3942162"/>
              <a:chExt cx="711724" cy="422942"/>
            </a:xfrm>
          </p:grpSpPr>
          <p:cxnSp>
            <p:nvCxnSpPr>
              <p:cNvPr id="35899" name="直接连接符 53">
                <a:extLst>
                  <a:ext uri="{FF2B5EF4-FFF2-40B4-BE49-F238E27FC236}">
                    <a16:creationId xmlns:a16="http://schemas.microsoft.com/office/drawing/2014/main" id="{FF0C69B1-26A6-4A8A-A675-E10B6AE7E3EC}"/>
                  </a:ext>
                </a:extLst>
              </p:cNvPr>
              <p:cNvCxnSpPr>
                <a:cxnSpLocks noChangeShapeType="1"/>
              </p:cNvCxnSpPr>
              <p:nvPr/>
            </p:nvCxnSpPr>
            <p:spPr bwMode="auto">
              <a:xfrm flipV="1">
                <a:off x="6696208" y="3942162"/>
                <a:ext cx="711724" cy="18002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900" name="直接连接符 54">
                <a:extLst>
                  <a:ext uri="{FF2B5EF4-FFF2-40B4-BE49-F238E27FC236}">
                    <a16:creationId xmlns:a16="http://schemas.microsoft.com/office/drawing/2014/main" id="{E0932545-AE26-42F2-8F6B-DC168790804A}"/>
                  </a:ext>
                </a:extLst>
              </p:cNvPr>
              <p:cNvCxnSpPr>
                <a:cxnSpLocks noChangeAspect="1"/>
              </p:cNvCxnSpPr>
              <p:nvPr/>
            </p:nvCxnSpPr>
            <p:spPr bwMode="auto">
              <a:xfrm flipV="1">
                <a:off x="6831868" y="4122182"/>
                <a:ext cx="468000" cy="118372"/>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901" name="直接连接符 55">
                <a:extLst>
                  <a:ext uri="{FF2B5EF4-FFF2-40B4-BE49-F238E27FC236}">
                    <a16:creationId xmlns:a16="http://schemas.microsoft.com/office/drawing/2014/main" id="{FC93A623-6F97-46E0-8656-C3F193B9B47A}"/>
                  </a:ext>
                </a:extLst>
              </p:cNvPr>
              <p:cNvCxnSpPr>
                <a:cxnSpLocks noChangeAspect="1"/>
              </p:cNvCxnSpPr>
              <p:nvPr/>
            </p:nvCxnSpPr>
            <p:spPr bwMode="auto">
              <a:xfrm flipV="1">
                <a:off x="6984268" y="4310471"/>
                <a:ext cx="216000" cy="54633"/>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cxnSp>
          <p:nvCxnSpPr>
            <p:cNvPr id="35881" name="直接连接符 56">
              <a:extLst>
                <a:ext uri="{FF2B5EF4-FFF2-40B4-BE49-F238E27FC236}">
                  <a16:creationId xmlns:a16="http://schemas.microsoft.com/office/drawing/2014/main" id="{10722284-9A96-4425-B833-CA5458E0598C}"/>
                </a:ext>
              </a:extLst>
            </p:cNvPr>
            <p:cNvCxnSpPr>
              <a:cxnSpLocks/>
            </p:cNvCxnSpPr>
            <p:nvPr/>
          </p:nvCxnSpPr>
          <p:spPr bwMode="auto">
            <a:xfrm>
              <a:off x="5672088" y="2312876"/>
              <a:ext cx="288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82" name="直接连接符 57">
              <a:extLst>
                <a:ext uri="{FF2B5EF4-FFF2-40B4-BE49-F238E27FC236}">
                  <a16:creationId xmlns:a16="http://schemas.microsoft.com/office/drawing/2014/main" id="{B08F1D05-0C3A-4E4D-A966-B779F405D52F}"/>
                </a:ext>
              </a:extLst>
            </p:cNvPr>
            <p:cNvCxnSpPr>
              <a:cxnSpLocks/>
            </p:cNvCxnSpPr>
            <p:nvPr/>
          </p:nvCxnSpPr>
          <p:spPr bwMode="auto">
            <a:xfrm>
              <a:off x="5580060" y="2492896"/>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83" name="直接连接符 58">
              <a:extLst>
                <a:ext uri="{FF2B5EF4-FFF2-40B4-BE49-F238E27FC236}">
                  <a16:creationId xmlns:a16="http://schemas.microsoft.com/office/drawing/2014/main" id="{92D11FEF-AB78-4537-8D18-CFD30209686F}"/>
                </a:ext>
              </a:extLst>
            </p:cNvPr>
            <p:cNvCxnSpPr>
              <a:cxnSpLocks/>
            </p:cNvCxnSpPr>
            <p:nvPr/>
          </p:nvCxnSpPr>
          <p:spPr bwMode="auto">
            <a:xfrm>
              <a:off x="5460496" y="2681185"/>
              <a:ext cx="756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84" name="直接连接符 59">
              <a:extLst>
                <a:ext uri="{FF2B5EF4-FFF2-40B4-BE49-F238E27FC236}">
                  <a16:creationId xmlns:a16="http://schemas.microsoft.com/office/drawing/2014/main" id="{102F8DC2-A54F-4D61-953E-5E74DBDE5494}"/>
                </a:ext>
              </a:extLst>
            </p:cNvPr>
            <p:cNvCxnSpPr>
              <a:cxnSpLocks/>
            </p:cNvCxnSpPr>
            <p:nvPr/>
          </p:nvCxnSpPr>
          <p:spPr bwMode="auto">
            <a:xfrm>
              <a:off x="5683692" y="3392996"/>
              <a:ext cx="288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85" name="直接连接符 60">
              <a:extLst>
                <a:ext uri="{FF2B5EF4-FFF2-40B4-BE49-F238E27FC236}">
                  <a16:creationId xmlns:a16="http://schemas.microsoft.com/office/drawing/2014/main" id="{95E99B81-CC01-49B4-AA48-2811BB94DD75}"/>
                </a:ext>
              </a:extLst>
            </p:cNvPr>
            <p:cNvCxnSpPr>
              <a:cxnSpLocks/>
            </p:cNvCxnSpPr>
            <p:nvPr/>
          </p:nvCxnSpPr>
          <p:spPr bwMode="auto">
            <a:xfrm>
              <a:off x="5591664" y="3212976"/>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86" name="直接连接符 61">
              <a:extLst>
                <a:ext uri="{FF2B5EF4-FFF2-40B4-BE49-F238E27FC236}">
                  <a16:creationId xmlns:a16="http://schemas.microsoft.com/office/drawing/2014/main" id="{FBF9CFBC-FED6-4F55-A4BE-15F024FF64D7}"/>
                </a:ext>
              </a:extLst>
            </p:cNvPr>
            <p:cNvCxnSpPr>
              <a:cxnSpLocks/>
            </p:cNvCxnSpPr>
            <p:nvPr/>
          </p:nvCxnSpPr>
          <p:spPr bwMode="auto">
            <a:xfrm>
              <a:off x="5472184" y="3032956"/>
              <a:ext cx="756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87" name="直接连接符 62">
              <a:extLst>
                <a:ext uri="{FF2B5EF4-FFF2-40B4-BE49-F238E27FC236}">
                  <a16:creationId xmlns:a16="http://schemas.microsoft.com/office/drawing/2014/main" id="{A20B8D1E-40EF-483E-AA0D-1AF7D22D8637}"/>
                </a:ext>
              </a:extLst>
            </p:cNvPr>
            <p:cNvCxnSpPr>
              <a:cxnSpLocks noChangeShapeType="1"/>
            </p:cNvCxnSpPr>
            <p:nvPr/>
          </p:nvCxnSpPr>
          <p:spPr bwMode="auto">
            <a:xfrm flipH="1">
              <a:off x="5824538" y="2835087"/>
              <a:ext cx="495550" cy="759731"/>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5888" name="直接连接符 63">
              <a:extLst>
                <a:ext uri="{FF2B5EF4-FFF2-40B4-BE49-F238E27FC236}">
                  <a16:creationId xmlns:a16="http://schemas.microsoft.com/office/drawing/2014/main" id="{24CF06BE-EE68-4638-9CBC-D5A41FD66256}"/>
                </a:ext>
              </a:extLst>
            </p:cNvPr>
            <p:cNvCxnSpPr>
              <a:cxnSpLocks noChangeAspect="1"/>
            </p:cNvCxnSpPr>
            <p:nvPr/>
          </p:nvCxnSpPr>
          <p:spPr bwMode="auto">
            <a:xfrm flipV="1">
              <a:off x="6084224" y="3058303"/>
              <a:ext cx="468000" cy="143625"/>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89" name="直接连接符 64">
              <a:extLst>
                <a:ext uri="{FF2B5EF4-FFF2-40B4-BE49-F238E27FC236}">
                  <a16:creationId xmlns:a16="http://schemas.microsoft.com/office/drawing/2014/main" id="{1E4E2731-1E75-42AC-AAF0-AD0E1E471087}"/>
                </a:ext>
              </a:extLst>
            </p:cNvPr>
            <p:cNvCxnSpPr>
              <a:cxnSpLocks noChangeAspect="1"/>
            </p:cNvCxnSpPr>
            <p:nvPr/>
          </p:nvCxnSpPr>
          <p:spPr bwMode="auto">
            <a:xfrm flipV="1">
              <a:off x="5971692" y="3176972"/>
              <a:ext cx="720000" cy="220961"/>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90" name="直接连接符 65">
              <a:extLst>
                <a:ext uri="{FF2B5EF4-FFF2-40B4-BE49-F238E27FC236}">
                  <a16:creationId xmlns:a16="http://schemas.microsoft.com/office/drawing/2014/main" id="{6ECAEDF8-F1B8-4B5C-AD05-675D0888B2AA}"/>
                </a:ext>
              </a:extLst>
            </p:cNvPr>
            <p:cNvCxnSpPr>
              <a:cxnSpLocks noChangeAspect="1"/>
            </p:cNvCxnSpPr>
            <p:nvPr/>
          </p:nvCxnSpPr>
          <p:spPr bwMode="auto">
            <a:xfrm flipV="1">
              <a:off x="6228236" y="2966667"/>
              <a:ext cx="216000" cy="66289"/>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nvGrpSpPr>
            <p:cNvPr id="35891" name="组合 66">
              <a:extLst>
                <a:ext uri="{FF2B5EF4-FFF2-40B4-BE49-F238E27FC236}">
                  <a16:creationId xmlns:a16="http://schemas.microsoft.com/office/drawing/2014/main" id="{FD211DFD-E5F4-4F97-ABF8-35D0C7DAD675}"/>
                </a:ext>
              </a:extLst>
            </p:cNvPr>
            <p:cNvGrpSpPr>
              <a:grpSpLocks/>
            </p:cNvGrpSpPr>
            <p:nvPr/>
          </p:nvGrpSpPr>
          <p:grpSpPr bwMode="auto">
            <a:xfrm flipV="1">
              <a:off x="5971692" y="2296800"/>
              <a:ext cx="720000" cy="432000"/>
              <a:chOff x="6124092" y="3119067"/>
              <a:chExt cx="720000" cy="431266"/>
            </a:xfrm>
          </p:grpSpPr>
          <p:cxnSp>
            <p:nvCxnSpPr>
              <p:cNvPr id="35896" name="直接连接符 67">
                <a:extLst>
                  <a:ext uri="{FF2B5EF4-FFF2-40B4-BE49-F238E27FC236}">
                    <a16:creationId xmlns:a16="http://schemas.microsoft.com/office/drawing/2014/main" id="{7136512F-BD42-43D1-9A5C-F818C82C3FEA}"/>
                  </a:ext>
                </a:extLst>
              </p:cNvPr>
              <p:cNvCxnSpPr>
                <a:cxnSpLocks noChangeAspect="1"/>
              </p:cNvCxnSpPr>
              <p:nvPr/>
            </p:nvCxnSpPr>
            <p:spPr bwMode="auto">
              <a:xfrm flipV="1">
                <a:off x="6236624" y="3210703"/>
                <a:ext cx="468000" cy="143625"/>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97" name="直接连接符 68">
                <a:extLst>
                  <a:ext uri="{FF2B5EF4-FFF2-40B4-BE49-F238E27FC236}">
                    <a16:creationId xmlns:a16="http://schemas.microsoft.com/office/drawing/2014/main" id="{01B1F56A-E2A1-4735-AFE1-34A81246A4E4}"/>
                  </a:ext>
                </a:extLst>
              </p:cNvPr>
              <p:cNvCxnSpPr>
                <a:cxnSpLocks noChangeAspect="1"/>
              </p:cNvCxnSpPr>
              <p:nvPr/>
            </p:nvCxnSpPr>
            <p:spPr bwMode="auto">
              <a:xfrm flipV="1">
                <a:off x="6124092" y="3329372"/>
                <a:ext cx="720000" cy="220961"/>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98" name="直接连接符 69">
                <a:extLst>
                  <a:ext uri="{FF2B5EF4-FFF2-40B4-BE49-F238E27FC236}">
                    <a16:creationId xmlns:a16="http://schemas.microsoft.com/office/drawing/2014/main" id="{1BAE6EFD-7F0B-4177-851E-D10E2CA2FBC4}"/>
                  </a:ext>
                </a:extLst>
              </p:cNvPr>
              <p:cNvCxnSpPr>
                <a:cxnSpLocks noChangeAspect="1"/>
              </p:cNvCxnSpPr>
              <p:nvPr/>
            </p:nvCxnSpPr>
            <p:spPr bwMode="auto">
              <a:xfrm flipV="1">
                <a:off x="6380636" y="3119067"/>
                <a:ext cx="216000" cy="66289"/>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cxnSp>
          <p:nvCxnSpPr>
            <p:cNvPr id="35892" name="直接连接符 70">
              <a:extLst>
                <a:ext uri="{FF2B5EF4-FFF2-40B4-BE49-F238E27FC236}">
                  <a16:creationId xmlns:a16="http://schemas.microsoft.com/office/drawing/2014/main" id="{880ABBF6-6A1B-49A6-9652-744427F374D9}"/>
                </a:ext>
              </a:extLst>
            </p:cNvPr>
            <p:cNvCxnSpPr>
              <a:cxnSpLocks/>
            </p:cNvCxnSpPr>
            <p:nvPr/>
          </p:nvCxnSpPr>
          <p:spPr bwMode="auto">
            <a:xfrm>
              <a:off x="6588264" y="2636912"/>
              <a:ext cx="360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93" name="直接连接符 71">
              <a:extLst>
                <a:ext uri="{FF2B5EF4-FFF2-40B4-BE49-F238E27FC236}">
                  <a16:creationId xmlns:a16="http://schemas.microsoft.com/office/drawing/2014/main" id="{2E66C1B2-6B60-4C47-8605-6FCA38AA3E98}"/>
                </a:ext>
              </a:extLst>
            </p:cNvPr>
            <p:cNvCxnSpPr>
              <a:cxnSpLocks/>
            </p:cNvCxnSpPr>
            <p:nvPr/>
          </p:nvCxnSpPr>
          <p:spPr bwMode="auto">
            <a:xfrm>
              <a:off x="6444236" y="2737852"/>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94" name="直接连接符 72">
              <a:extLst>
                <a:ext uri="{FF2B5EF4-FFF2-40B4-BE49-F238E27FC236}">
                  <a16:creationId xmlns:a16="http://schemas.microsoft.com/office/drawing/2014/main" id="{C4BB00A8-6AAE-4ACC-939A-59BB54DF9F00}"/>
                </a:ext>
              </a:extLst>
            </p:cNvPr>
            <p:cNvCxnSpPr>
              <a:cxnSpLocks/>
            </p:cNvCxnSpPr>
            <p:nvPr/>
          </p:nvCxnSpPr>
          <p:spPr bwMode="auto">
            <a:xfrm>
              <a:off x="6588236" y="3068960"/>
              <a:ext cx="360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895" name="直接连接符 73">
              <a:extLst>
                <a:ext uri="{FF2B5EF4-FFF2-40B4-BE49-F238E27FC236}">
                  <a16:creationId xmlns:a16="http://schemas.microsoft.com/office/drawing/2014/main" id="{E96057AC-762A-49ED-972C-4937B971C775}"/>
                </a:ext>
              </a:extLst>
            </p:cNvPr>
            <p:cNvCxnSpPr>
              <a:cxnSpLocks/>
            </p:cNvCxnSpPr>
            <p:nvPr/>
          </p:nvCxnSpPr>
          <p:spPr bwMode="auto">
            <a:xfrm>
              <a:off x="6444208" y="2960948"/>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grpSp>
        <p:nvGrpSpPr>
          <p:cNvPr id="14" name="组合 79">
            <a:extLst>
              <a:ext uri="{FF2B5EF4-FFF2-40B4-BE49-F238E27FC236}">
                <a16:creationId xmlns:a16="http://schemas.microsoft.com/office/drawing/2014/main" id="{80D115FE-A01E-4177-83B2-75A7559528E5}"/>
              </a:ext>
            </a:extLst>
          </p:cNvPr>
          <p:cNvGrpSpPr>
            <a:grpSpLocks/>
          </p:cNvGrpSpPr>
          <p:nvPr/>
        </p:nvGrpSpPr>
        <p:grpSpPr bwMode="auto">
          <a:xfrm>
            <a:off x="6308725" y="952500"/>
            <a:ext cx="2511425" cy="1633538"/>
            <a:chOff x="6307994" y="952500"/>
            <a:chExt cx="2512478" cy="1632843"/>
          </a:xfrm>
        </p:grpSpPr>
        <p:pic>
          <p:nvPicPr>
            <p:cNvPr id="35856" name="Picture 2">
              <a:extLst>
                <a:ext uri="{FF2B5EF4-FFF2-40B4-BE49-F238E27FC236}">
                  <a16:creationId xmlns:a16="http://schemas.microsoft.com/office/drawing/2014/main" id="{45A57FB1-C72B-4CC9-9211-165AB9FAD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7994" y="1330542"/>
              <a:ext cx="1386608" cy="125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57" name="组合 78">
              <a:extLst>
                <a:ext uri="{FF2B5EF4-FFF2-40B4-BE49-F238E27FC236}">
                  <a16:creationId xmlns:a16="http://schemas.microsoft.com/office/drawing/2014/main" id="{861E1437-E47C-41B8-96B1-8B142F862F09}"/>
                </a:ext>
              </a:extLst>
            </p:cNvPr>
            <p:cNvGrpSpPr>
              <a:grpSpLocks/>
            </p:cNvGrpSpPr>
            <p:nvPr/>
          </p:nvGrpSpPr>
          <p:grpSpPr bwMode="auto">
            <a:xfrm>
              <a:off x="7347522" y="952500"/>
              <a:ext cx="1472950" cy="756084"/>
              <a:chOff x="7347522" y="952500"/>
              <a:chExt cx="1472950" cy="756084"/>
            </a:xfrm>
          </p:grpSpPr>
          <p:sp>
            <p:nvSpPr>
              <p:cNvPr id="77" name="云形标注 76">
                <a:extLst>
                  <a:ext uri="{FF2B5EF4-FFF2-40B4-BE49-F238E27FC236}">
                    <a16:creationId xmlns:a16="http://schemas.microsoft.com/office/drawing/2014/main" id="{5DB3090E-7FD9-40F6-80BB-8C60828B509E}"/>
                  </a:ext>
                </a:extLst>
              </p:cNvPr>
              <p:cNvSpPr/>
              <p:nvPr/>
            </p:nvSpPr>
            <p:spPr bwMode="auto">
              <a:xfrm>
                <a:off x="7348243" y="952500"/>
                <a:ext cx="1472229" cy="755328"/>
              </a:xfrm>
              <a:prstGeom prst="cloudCallout">
                <a:avLst>
                  <a:gd name="adj1" fmla="val -55780"/>
                  <a:gd name="adj2" fmla="val 41610"/>
                </a:avLst>
              </a:prstGeom>
              <a:solidFill>
                <a:schemeClr val="tx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dirty="0"/>
              </a:p>
            </p:txBody>
          </p:sp>
          <p:sp>
            <p:nvSpPr>
              <p:cNvPr id="35859" name="TextBox 77">
                <a:extLst>
                  <a:ext uri="{FF2B5EF4-FFF2-40B4-BE49-F238E27FC236}">
                    <a16:creationId xmlns:a16="http://schemas.microsoft.com/office/drawing/2014/main" id="{9F002EDA-56EE-4F38-A560-A55795C1BE95}"/>
                  </a:ext>
                </a:extLst>
              </p:cNvPr>
              <p:cNvSpPr txBox="1">
                <a:spLocks noChangeArrowheads="1"/>
              </p:cNvSpPr>
              <p:nvPr/>
            </p:nvSpPr>
            <p:spPr bwMode="auto">
              <a:xfrm>
                <a:off x="7452320" y="1151456"/>
                <a:ext cx="1254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dirty="0">
                    <a:solidFill>
                      <a:schemeClr val="bg1"/>
                    </a:solidFill>
                    <a:latin typeface="微软雅黑" panose="020B0503020204020204" pitchFamily="34" charset="-122"/>
                    <a:ea typeface="微软雅黑" panose="020B0503020204020204" pitchFamily="34" charset="-122"/>
                  </a:rPr>
                  <a:t>喷管外呢？</a:t>
                </a:r>
              </a:p>
            </p:txBody>
          </p:sp>
        </p:grpSp>
      </p:grpSp>
      <p:sp>
        <p:nvSpPr>
          <p:cNvPr id="81" name="矩形 80">
            <a:extLst>
              <a:ext uri="{FF2B5EF4-FFF2-40B4-BE49-F238E27FC236}">
                <a16:creationId xmlns:a16="http://schemas.microsoft.com/office/drawing/2014/main" id="{3C9060E9-5B46-4FD0-9798-3EF0A3E2952C}"/>
              </a:ext>
            </a:extLst>
          </p:cNvPr>
          <p:cNvSpPr>
            <a:spLocks noChangeArrowheads="1"/>
          </p:cNvSpPr>
          <p:nvPr/>
        </p:nvSpPr>
        <p:spPr bwMode="auto">
          <a:xfrm>
            <a:off x="234176" y="5284788"/>
            <a:ext cx="8585974" cy="96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ct val="0"/>
              </a:spcBef>
              <a:buClr>
                <a:srgbClr val="C00000"/>
              </a:buClr>
              <a:buSzPct val="80000"/>
              <a:buFont typeface="Wingdings" panose="05000000000000000000" pitchFamily="2" charset="2"/>
              <a:buChar char="p"/>
            </a:pP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壅塞状态下，外界背压、气流入口的总压和总温，都不能影响喷管任意截面上的</a:t>
            </a:r>
            <a:r>
              <a:rPr kumimoji="1" lang="zh-CN" altLang="en-US" b="1" dirty="0">
                <a:solidFill>
                  <a:srgbClr val="C00000"/>
                </a:solidFill>
                <a:latin typeface="Times New Roman" panose="02020603050405020304" pitchFamily="18" charset="0"/>
                <a:ea typeface="华文中宋" panose="02010600040101010101" pitchFamily="2" charset="-122"/>
                <a:sym typeface="Symbol" panose="05050102010706020507" pitchFamily="18" charset="2"/>
              </a:rPr>
              <a:t>无量纲参数</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el-GR"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λ</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p/p</a:t>
            </a:r>
            <a:r>
              <a:rPr kumimoji="1" lang="en-US" altLang="zh-CN" b="1" i="1" baseline="-25000"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0</a:t>
            </a:r>
            <a:r>
              <a:rPr kumimoji="1" lang="zh-CN" altLang="en-US"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r>
              <a:rPr kumimoji="1" lang="en-US" altLang="zh-CN"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T/T</a:t>
            </a:r>
            <a:r>
              <a:rPr kumimoji="1" lang="en-US" altLang="zh-CN" b="1" i="1" baseline="-25000"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0</a:t>
            </a:r>
            <a:r>
              <a:rPr kumimoji="1" lang="zh-CN" altLang="en-US"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等）。</a:t>
            </a:r>
          </a:p>
        </p:txBody>
      </p:sp>
      <p:graphicFrame>
        <p:nvGraphicFramePr>
          <p:cNvPr id="140291" name="Object 3">
            <a:extLst>
              <a:ext uri="{FF2B5EF4-FFF2-40B4-BE49-F238E27FC236}">
                <a16:creationId xmlns:a16="http://schemas.microsoft.com/office/drawing/2014/main" id="{17438676-A7D8-4F00-8363-5DB5D763EF4C}"/>
              </a:ext>
            </a:extLst>
          </p:cNvPr>
          <p:cNvGraphicFramePr>
            <a:graphicFrameLocks noChangeAspect="1"/>
          </p:cNvGraphicFramePr>
          <p:nvPr>
            <p:extLst>
              <p:ext uri="{D42A27DB-BD31-4B8C-83A1-F6EECF244321}">
                <p14:modId xmlns:p14="http://schemas.microsoft.com/office/powerpoint/2010/main" val="2012082039"/>
              </p:ext>
            </p:extLst>
          </p:nvPr>
        </p:nvGraphicFramePr>
        <p:xfrm>
          <a:off x="231537" y="4321176"/>
          <a:ext cx="3260725" cy="955675"/>
        </p:xfrm>
        <a:graphic>
          <a:graphicData uri="http://schemas.openxmlformats.org/presentationml/2006/ole">
            <mc:AlternateContent xmlns:mc="http://schemas.openxmlformats.org/markup-compatibility/2006">
              <mc:Choice xmlns:v="urn:schemas-microsoft-com:vml" Requires="v">
                <p:oleObj spid="_x0000_s36022" name="Equation" r:id="rId5" imgW="2070100" imgH="609600" progId="Equation.DSMT4">
                  <p:embed/>
                </p:oleObj>
              </mc:Choice>
              <mc:Fallback>
                <p:oleObj name="Equation" r:id="rId5" imgW="2070100" imgH="609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537" y="4321176"/>
                        <a:ext cx="326072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40292" name="Object 4">
            <a:extLst>
              <a:ext uri="{FF2B5EF4-FFF2-40B4-BE49-F238E27FC236}">
                <a16:creationId xmlns:a16="http://schemas.microsoft.com/office/drawing/2014/main" id="{4826D10D-3439-424D-8C4F-A3992D49F8E7}"/>
              </a:ext>
            </a:extLst>
          </p:cNvPr>
          <p:cNvGraphicFramePr>
            <a:graphicFrameLocks noChangeAspect="1"/>
          </p:cNvGraphicFramePr>
          <p:nvPr>
            <p:extLst>
              <p:ext uri="{D42A27DB-BD31-4B8C-83A1-F6EECF244321}">
                <p14:modId xmlns:p14="http://schemas.microsoft.com/office/powerpoint/2010/main" val="1073682767"/>
              </p:ext>
            </p:extLst>
          </p:nvPr>
        </p:nvGraphicFramePr>
        <p:xfrm>
          <a:off x="4295227" y="4388643"/>
          <a:ext cx="2398713" cy="955675"/>
        </p:xfrm>
        <a:graphic>
          <a:graphicData uri="http://schemas.openxmlformats.org/presentationml/2006/ole">
            <mc:AlternateContent xmlns:mc="http://schemas.openxmlformats.org/markup-compatibility/2006">
              <mc:Choice xmlns:v="urn:schemas-microsoft-com:vml" Requires="v">
                <p:oleObj spid="_x0000_s36023" name="Equation" r:id="rId7" imgW="1524000" imgH="609600" progId="Equation.DSMT4">
                  <p:embed/>
                </p:oleObj>
              </mc:Choice>
              <mc:Fallback>
                <p:oleObj name="Equation" r:id="rId7" imgW="1524000" imgH="609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227" y="4388643"/>
                        <a:ext cx="239871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pSp>
        <p:nvGrpSpPr>
          <p:cNvPr id="16" name="组合 84">
            <a:extLst>
              <a:ext uri="{FF2B5EF4-FFF2-40B4-BE49-F238E27FC236}">
                <a16:creationId xmlns:a16="http://schemas.microsoft.com/office/drawing/2014/main" id="{B72FE586-F383-41C4-89F4-40FA2BF6E2DE}"/>
              </a:ext>
            </a:extLst>
          </p:cNvPr>
          <p:cNvGrpSpPr>
            <a:grpSpLocks/>
          </p:cNvGrpSpPr>
          <p:nvPr/>
        </p:nvGrpSpPr>
        <p:grpSpPr bwMode="auto">
          <a:xfrm>
            <a:off x="6708775" y="4497388"/>
            <a:ext cx="1812925" cy="738187"/>
            <a:chOff x="6708808" y="4496997"/>
            <a:chExt cx="1813370" cy="739145"/>
          </a:xfrm>
        </p:grpSpPr>
        <p:sp>
          <p:nvSpPr>
            <p:cNvPr id="35854" name="右箭头 83">
              <a:extLst>
                <a:ext uri="{FF2B5EF4-FFF2-40B4-BE49-F238E27FC236}">
                  <a16:creationId xmlns:a16="http://schemas.microsoft.com/office/drawing/2014/main" id="{47F67957-1FB6-4936-B0C7-65BEF5BB840B}"/>
                </a:ext>
              </a:extLst>
            </p:cNvPr>
            <p:cNvSpPr>
              <a:spLocks noChangeArrowheads="1"/>
            </p:cNvSpPr>
            <p:nvPr/>
          </p:nvSpPr>
          <p:spPr bwMode="auto">
            <a:xfrm>
              <a:off x="6708808" y="4797152"/>
              <a:ext cx="419476" cy="188734"/>
            </a:xfrm>
            <a:prstGeom prst="rightArrow">
              <a:avLst>
                <a:gd name="adj1" fmla="val 50000"/>
                <a:gd name="adj2" fmla="val 49998"/>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aphicFrame>
          <p:nvGraphicFramePr>
            <p:cNvPr id="35855" name="Object 5">
              <a:extLst>
                <a:ext uri="{FF2B5EF4-FFF2-40B4-BE49-F238E27FC236}">
                  <a16:creationId xmlns:a16="http://schemas.microsoft.com/office/drawing/2014/main" id="{14AE772A-E324-4CE5-9B0B-35D9ADC958A8}"/>
                </a:ext>
              </a:extLst>
            </p:cNvPr>
            <p:cNvGraphicFramePr>
              <a:graphicFrameLocks noChangeAspect="1"/>
            </p:cNvGraphicFramePr>
            <p:nvPr/>
          </p:nvGraphicFramePr>
          <p:xfrm>
            <a:off x="7228201" y="4496997"/>
            <a:ext cx="1293977" cy="739145"/>
          </p:xfrm>
          <a:graphic>
            <a:graphicData uri="http://schemas.openxmlformats.org/presentationml/2006/ole">
              <mc:AlternateContent xmlns:mc="http://schemas.openxmlformats.org/markup-compatibility/2006">
                <mc:Choice xmlns:v="urn:schemas-microsoft-com:vml" Requires="v">
                  <p:oleObj spid="_x0000_s36024" name="Equation" r:id="rId9" imgW="685800" imgH="393700" progId="Equation.DSMT4">
                    <p:embed/>
                  </p:oleObj>
                </mc:Choice>
                <mc:Fallback>
                  <p:oleObj name="Equation" r:id="rId9" imgW="685800" imgH="3937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8201" y="4496997"/>
                          <a:ext cx="1293977" cy="739145"/>
                        </a:xfrm>
                        <a:prstGeom prst="rect">
                          <a:avLst/>
                        </a:prstGeom>
                        <a:noFill/>
                        <a:ln w="1587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6" name="TextBox 77">
            <a:extLst>
              <a:ext uri="{FF2B5EF4-FFF2-40B4-BE49-F238E27FC236}">
                <a16:creationId xmlns:a16="http://schemas.microsoft.com/office/drawing/2014/main" id="{202084C7-9029-431C-BE9E-DFEE1BC42A78}"/>
              </a:ext>
            </a:extLst>
          </p:cNvPr>
          <p:cNvSpPr txBox="1">
            <a:spLocks noChangeArrowheads="1"/>
          </p:cNvSpPr>
          <p:nvPr/>
        </p:nvSpPr>
        <p:spPr bwMode="auto">
          <a:xfrm>
            <a:off x="2733055" y="4329196"/>
            <a:ext cx="1589689" cy="24622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eaLnBrk="1" hangingPunct="1">
              <a:spcBef>
                <a:spcPct val="0"/>
              </a:spcBef>
              <a:buClrTx/>
              <a:buSzTx/>
              <a:buFontTx/>
              <a:buNone/>
            </a:pPr>
            <a:r>
              <a:rPr lang="zh-CN" altLang="en-US" sz="1000" b="1" dirty="0">
                <a:latin typeface="微软雅黑" panose="020B0503020204020204" pitchFamily="34" charset="-122"/>
                <a:ea typeface="微软雅黑" panose="020B0503020204020204" pitchFamily="34" charset="-122"/>
              </a:rPr>
              <a:t>任意截面处的流量函数</a:t>
            </a:r>
          </a:p>
        </p:txBody>
      </p:sp>
      <p:cxnSp>
        <p:nvCxnSpPr>
          <p:cNvPr id="6" name="直接箭头连接符 5">
            <a:extLst>
              <a:ext uri="{FF2B5EF4-FFF2-40B4-BE49-F238E27FC236}">
                <a16:creationId xmlns:a16="http://schemas.microsoft.com/office/drawing/2014/main" id="{C360A300-E8E5-41BA-9A3B-88B497AE7167}"/>
              </a:ext>
            </a:extLst>
          </p:cNvPr>
          <p:cNvCxnSpPr>
            <a:cxnSpLocks/>
          </p:cNvCxnSpPr>
          <p:nvPr/>
        </p:nvCxnSpPr>
        <p:spPr bwMode="auto">
          <a:xfrm flipH="1">
            <a:off x="3124201" y="4584689"/>
            <a:ext cx="439335" cy="14230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91" name="TextBox 77">
            <a:extLst>
              <a:ext uri="{FF2B5EF4-FFF2-40B4-BE49-F238E27FC236}">
                <a16:creationId xmlns:a16="http://schemas.microsoft.com/office/drawing/2014/main" id="{8D3DE55D-EEB9-45F1-8601-E720FBB899DE}"/>
              </a:ext>
            </a:extLst>
          </p:cNvPr>
          <p:cNvSpPr txBox="1">
            <a:spLocks noChangeArrowheads="1"/>
          </p:cNvSpPr>
          <p:nvPr/>
        </p:nvSpPr>
        <p:spPr bwMode="auto">
          <a:xfrm>
            <a:off x="6079751" y="4252790"/>
            <a:ext cx="879169" cy="24622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eaLnBrk="1" hangingPunct="1">
              <a:spcBef>
                <a:spcPct val="0"/>
              </a:spcBef>
              <a:buClrTx/>
              <a:buSzTx/>
              <a:buFontTx/>
              <a:buNone/>
            </a:pPr>
            <a:r>
              <a:rPr lang="zh-CN" altLang="en-US" sz="1000" b="1" dirty="0">
                <a:latin typeface="微软雅黑" panose="020B0503020204020204" pitchFamily="34" charset="-122"/>
                <a:ea typeface="微软雅黑" panose="020B0503020204020204" pitchFamily="34" charset="-122"/>
              </a:rPr>
              <a:t>出口截面积</a:t>
            </a:r>
          </a:p>
        </p:txBody>
      </p:sp>
      <p:cxnSp>
        <p:nvCxnSpPr>
          <p:cNvPr id="92" name="直接箭头连接符 91">
            <a:extLst>
              <a:ext uri="{FF2B5EF4-FFF2-40B4-BE49-F238E27FC236}">
                <a16:creationId xmlns:a16="http://schemas.microsoft.com/office/drawing/2014/main" id="{36987117-0AB9-4866-837B-8A6D7664E77F}"/>
              </a:ext>
            </a:extLst>
          </p:cNvPr>
          <p:cNvCxnSpPr>
            <a:cxnSpLocks/>
          </p:cNvCxnSpPr>
          <p:nvPr/>
        </p:nvCxnSpPr>
        <p:spPr bwMode="auto">
          <a:xfrm>
            <a:off x="6524662" y="4520523"/>
            <a:ext cx="1" cy="272663"/>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40291"/>
                                        </p:tgtEl>
                                        <p:attrNameLst>
                                          <p:attrName>style.visibility</p:attrName>
                                        </p:attrNameLst>
                                      </p:cBhvr>
                                      <p:to>
                                        <p:strVal val="visible"/>
                                      </p:to>
                                    </p:set>
                                    <p:animEffect transition="in" filter="blinds(horizontal)">
                                      <p:cBhvr>
                                        <p:cTn id="27" dur="500"/>
                                        <p:tgtEl>
                                          <p:spTgt spid="140291"/>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0292"/>
                                        </p:tgtEl>
                                        <p:attrNameLst>
                                          <p:attrName>style.visibility</p:attrName>
                                        </p:attrNameLst>
                                      </p:cBhvr>
                                      <p:to>
                                        <p:strVal val="visible"/>
                                      </p:to>
                                    </p:set>
                                    <p:animEffect transition="in" filter="blinds(horizontal)">
                                      <p:cBhvr>
                                        <p:cTn id="36" dur="500"/>
                                        <p:tgtEl>
                                          <p:spTgt spid="140292"/>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blinds(horizontal)">
                                      <p:cBhvr>
                                        <p:cTn id="5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1" grpId="0"/>
      <p:bldP spid="86" grpId="0" animBg="1"/>
      <p:bldP spid="9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2">
            <a:extLst>
              <a:ext uri="{FF2B5EF4-FFF2-40B4-BE49-F238E27FC236}">
                <a16:creationId xmlns:a16="http://schemas.microsoft.com/office/drawing/2014/main" id="{4E53A885-D87C-4D32-AB4D-B8463C5F0F8D}"/>
              </a:ext>
            </a:extLst>
          </p:cNvPr>
          <p:cNvSpPr txBox="1">
            <a:spLocks noChangeArrowheads="1"/>
          </p:cNvSpPr>
          <p:nvPr/>
        </p:nvSpPr>
        <p:spPr bwMode="auto">
          <a:xfrm>
            <a:off x="1678334" y="5987172"/>
            <a:ext cx="6389308" cy="540020"/>
          </a:xfrm>
          <a:prstGeom prst="rect">
            <a:avLst/>
          </a:prstGeom>
          <a:solidFill>
            <a:schemeClr val="bg1"/>
          </a:solidFill>
          <a:ln>
            <a:noFill/>
          </a:ln>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
                <a:srgbClr val="C00000"/>
              </a:buClr>
              <a:buSzPct val="80000"/>
              <a:buFontTx/>
              <a:buNone/>
            </a:pPr>
            <a:r>
              <a:rPr kumimoji="1" lang="zh-CN" altLang="en-US"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壅塞状态下，背压</a:t>
            </a:r>
            <a:r>
              <a:rPr kumimoji="1" lang="en-US" altLang="zh-CN" sz="2200" b="1" i="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2200" b="1" i="1" baseline="-25000"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b</a:t>
            </a:r>
            <a:r>
              <a:rPr kumimoji="1" lang="zh-CN" altLang="en-US"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的变化对质量流量没有影响。</a:t>
            </a:r>
          </a:p>
        </p:txBody>
      </p:sp>
      <p:sp>
        <p:nvSpPr>
          <p:cNvPr id="3" name="灯片编号占位符 2">
            <a:extLst>
              <a:ext uri="{FF2B5EF4-FFF2-40B4-BE49-F238E27FC236}">
                <a16:creationId xmlns:a16="http://schemas.microsoft.com/office/drawing/2014/main" id="{FA2D6D00-9BE4-48C8-A5F0-AC8281304809}"/>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1E73A79-3ADB-4ACF-A911-00CC493695E0}" type="slidenum">
              <a:rPr lang="en-US" altLang="zh-CN">
                <a:latin typeface="Calibri" panose="020F0502020204030204" pitchFamily="34" charset="0"/>
              </a:rPr>
              <a:pPr/>
              <a:t>33</a:t>
            </a:fld>
            <a:endParaRPr lang="en-US" altLang="zh-CN">
              <a:latin typeface="Calibri" panose="020F0502020204030204" pitchFamily="34" charset="0"/>
            </a:endParaRPr>
          </a:p>
        </p:txBody>
      </p:sp>
      <p:sp>
        <p:nvSpPr>
          <p:cNvPr id="36867" name="标题 1">
            <a:extLst>
              <a:ext uri="{FF2B5EF4-FFF2-40B4-BE49-F238E27FC236}">
                <a16:creationId xmlns:a16="http://schemas.microsoft.com/office/drawing/2014/main" id="{64EDA029-3231-45EA-BAC2-925ECBE19D11}"/>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9C37C0BE-CA7A-4F6B-97FB-6E14FEC0A3A0}"/>
              </a:ext>
            </a:extLst>
          </p:cNvPr>
          <p:cNvSpPr>
            <a:spLocks noChangeArrowheads="1"/>
          </p:cNvSpPr>
          <p:nvPr/>
        </p:nvSpPr>
        <p:spPr bwMode="auto">
          <a:xfrm>
            <a:off x="468313" y="9366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收缩喷管的壅塞状态</a:t>
            </a:r>
          </a:p>
        </p:txBody>
      </p:sp>
      <p:graphicFrame>
        <p:nvGraphicFramePr>
          <p:cNvPr id="85" name="表格 84">
            <a:extLst>
              <a:ext uri="{FF2B5EF4-FFF2-40B4-BE49-F238E27FC236}">
                <a16:creationId xmlns:a16="http://schemas.microsoft.com/office/drawing/2014/main" id="{A89394D9-10B7-42C1-A96D-0B9E74D7CBD8}"/>
              </a:ext>
            </a:extLst>
          </p:cNvPr>
          <p:cNvGraphicFramePr>
            <a:graphicFrameLocks noGrp="1"/>
          </p:cNvGraphicFramePr>
          <p:nvPr>
            <p:extLst>
              <p:ext uri="{D42A27DB-BD31-4B8C-83A1-F6EECF244321}">
                <p14:modId xmlns:p14="http://schemas.microsoft.com/office/powerpoint/2010/main" val="37942239"/>
              </p:ext>
            </p:extLst>
          </p:nvPr>
        </p:nvGraphicFramePr>
        <p:xfrm>
          <a:off x="1176338" y="2431541"/>
          <a:ext cx="6792912" cy="3706811"/>
        </p:xfrm>
        <a:graphic>
          <a:graphicData uri="http://schemas.openxmlformats.org/drawingml/2006/table">
            <a:tbl>
              <a:tblPr firstRow="1" bandRow="1">
                <a:tableStyleId>{5C22544A-7EE6-4342-B048-85BDC9FD1C3A}</a:tableStyleId>
              </a:tblPr>
              <a:tblGrid>
                <a:gridCol w="1132152">
                  <a:extLst>
                    <a:ext uri="{9D8B030D-6E8A-4147-A177-3AD203B41FA5}">
                      <a16:colId xmlns:a16="http://schemas.microsoft.com/office/drawing/2014/main" val="20000"/>
                    </a:ext>
                  </a:extLst>
                </a:gridCol>
                <a:gridCol w="1132152">
                  <a:extLst>
                    <a:ext uri="{9D8B030D-6E8A-4147-A177-3AD203B41FA5}">
                      <a16:colId xmlns:a16="http://schemas.microsoft.com/office/drawing/2014/main" val="20001"/>
                    </a:ext>
                  </a:extLst>
                </a:gridCol>
                <a:gridCol w="1132152">
                  <a:extLst>
                    <a:ext uri="{9D8B030D-6E8A-4147-A177-3AD203B41FA5}">
                      <a16:colId xmlns:a16="http://schemas.microsoft.com/office/drawing/2014/main" val="20002"/>
                    </a:ext>
                  </a:extLst>
                </a:gridCol>
                <a:gridCol w="1132152">
                  <a:extLst>
                    <a:ext uri="{9D8B030D-6E8A-4147-A177-3AD203B41FA5}">
                      <a16:colId xmlns:a16="http://schemas.microsoft.com/office/drawing/2014/main" val="20003"/>
                    </a:ext>
                  </a:extLst>
                </a:gridCol>
                <a:gridCol w="1132152">
                  <a:extLst>
                    <a:ext uri="{9D8B030D-6E8A-4147-A177-3AD203B41FA5}">
                      <a16:colId xmlns:a16="http://schemas.microsoft.com/office/drawing/2014/main" val="20004"/>
                    </a:ext>
                  </a:extLst>
                </a:gridCol>
                <a:gridCol w="1132152">
                  <a:extLst>
                    <a:ext uri="{9D8B030D-6E8A-4147-A177-3AD203B41FA5}">
                      <a16:colId xmlns:a16="http://schemas.microsoft.com/office/drawing/2014/main" val="20005"/>
                    </a:ext>
                  </a:extLst>
                </a:gridCol>
              </a:tblGrid>
              <a:tr h="1044167">
                <a:tc>
                  <a:txBody>
                    <a:bodyPr/>
                    <a:lstStyle/>
                    <a:p>
                      <a:pPr algn="ct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参数</a:t>
                      </a:r>
                      <a:endParaRPr lang="en-US" altLang="zh-CN" sz="1800" dirty="0">
                        <a:latin typeface="微软雅黑" pitchFamily="34" charset="-122"/>
                        <a:ea typeface="微软雅黑" pitchFamily="34" charset="-122"/>
                      </a:endParaRPr>
                    </a:p>
                    <a:p>
                      <a:endParaRPr lang="en-US" altLang="zh-CN" sz="1800" dirty="0">
                        <a:latin typeface="微软雅黑" pitchFamily="34" charset="-122"/>
                        <a:ea typeface="微软雅黑" pitchFamily="34" charset="-122"/>
                      </a:endParaRPr>
                    </a:p>
                    <a:p>
                      <a:r>
                        <a:rPr lang="zh-CN" altLang="en-US" sz="1800" dirty="0">
                          <a:latin typeface="微软雅黑" pitchFamily="34" charset="-122"/>
                          <a:ea typeface="微软雅黑" pitchFamily="34" charset="-122"/>
                        </a:rPr>
                        <a:t>因素</a:t>
                      </a:r>
                    </a:p>
                  </a:txBody>
                  <a:tcPr marL="91447" marR="91447" marT="45722" marB="45722" anchor="ctr"/>
                </a:tc>
                <a:tc>
                  <a:txBody>
                    <a:bodyPr/>
                    <a:lstStyle/>
                    <a:p>
                      <a:r>
                        <a:rPr lang="en-US" altLang="zh-CN" sz="2400" i="1" dirty="0">
                          <a:latin typeface="Times New Roman" pitchFamily="18" charset="0"/>
                          <a:cs typeface="Times New Roman" pitchFamily="18" charset="0"/>
                        </a:rPr>
                        <a:t>Ma</a:t>
                      </a:r>
                      <a:r>
                        <a:rPr lang="en-US" altLang="zh-CN" sz="2400" i="1" kern="1200" baseline="-25000" dirty="0">
                          <a:solidFill>
                            <a:schemeClr val="bg1"/>
                          </a:solidFill>
                          <a:latin typeface="Times New Roman" pitchFamily="18" charset="0"/>
                          <a:ea typeface="+mn-ea"/>
                          <a:cs typeface="Times New Roman" pitchFamily="18" charset="0"/>
                        </a:rPr>
                        <a:t>e</a:t>
                      </a:r>
                      <a:endParaRPr lang="zh-CN" altLang="en-US" sz="2400" i="1" kern="1200" baseline="-25000" dirty="0">
                        <a:solidFill>
                          <a:schemeClr val="bg1"/>
                        </a:solidFill>
                        <a:latin typeface="Times New Roman" pitchFamily="18" charset="0"/>
                        <a:ea typeface="+mn-ea"/>
                        <a:cs typeface="Times New Roman" pitchFamily="18" charset="0"/>
                      </a:endParaRPr>
                    </a:p>
                  </a:txBody>
                  <a:tcPr marL="91447" marR="91447" marT="45722" marB="45722" anchor="ctr" anchorCtr="1"/>
                </a:tc>
                <a:tc>
                  <a:txBody>
                    <a:bodyPr/>
                    <a:lstStyle/>
                    <a:p>
                      <a:r>
                        <a:rPr lang="en-US" altLang="zh-CN" sz="2400" i="1" dirty="0">
                          <a:latin typeface="Times New Roman" pitchFamily="18" charset="0"/>
                          <a:cs typeface="Times New Roman" pitchFamily="18" charset="0"/>
                        </a:rPr>
                        <a:t>p</a:t>
                      </a:r>
                      <a:r>
                        <a:rPr lang="en-US" altLang="zh-CN" sz="2400" b="1" i="1" kern="1200" baseline="-25000" dirty="0">
                          <a:solidFill>
                            <a:schemeClr val="bg1"/>
                          </a:solidFill>
                          <a:latin typeface="Times New Roman" pitchFamily="18" charset="0"/>
                          <a:ea typeface="+mn-ea"/>
                          <a:cs typeface="Times New Roman" pitchFamily="18" charset="0"/>
                        </a:rPr>
                        <a:t>e</a:t>
                      </a:r>
                      <a:r>
                        <a:rPr lang="en-US" altLang="zh-CN" sz="2400" i="1" dirty="0">
                          <a:latin typeface="Times New Roman" pitchFamily="18" charset="0"/>
                          <a:cs typeface="Times New Roman" pitchFamily="18" charset="0"/>
                        </a:rPr>
                        <a:t>/p</a:t>
                      </a:r>
                      <a:r>
                        <a:rPr kumimoji="1" lang="en-US" altLang="zh-CN" sz="2400" b="1" baseline="-25000" dirty="0">
                          <a:solidFill>
                            <a:schemeClr val="accent3"/>
                          </a:solidFill>
                          <a:ea typeface="华文中宋" pitchFamily="2" charset="-122"/>
                          <a:sym typeface="Symbol" pitchFamily="18" charset="2"/>
                        </a:rPr>
                        <a:t>0</a:t>
                      </a:r>
                      <a:endParaRPr lang="zh-CN" altLang="en-US" sz="2400" i="1" dirty="0">
                        <a:solidFill>
                          <a:schemeClr val="accent3"/>
                        </a:solidFill>
                        <a:latin typeface="Times New Roman" pitchFamily="18" charset="0"/>
                        <a:cs typeface="Times New Roman" pitchFamily="18" charset="0"/>
                      </a:endParaRPr>
                    </a:p>
                  </a:txBody>
                  <a:tcPr marL="91447" marR="91447" marT="45722" marB="45722" anchor="ctr" anchorCtr="1"/>
                </a:tc>
                <a:tc>
                  <a:txBody>
                    <a:bodyPr/>
                    <a:lstStyle/>
                    <a:p>
                      <a:r>
                        <a:rPr lang="en-US" altLang="zh-CN" sz="2400" i="1" dirty="0" err="1">
                          <a:latin typeface="Times New Roman" pitchFamily="18" charset="0"/>
                          <a:cs typeface="Times New Roman" pitchFamily="18" charset="0"/>
                        </a:rPr>
                        <a:t>v</a:t>
                      </a:r>
                      <a:r>
                        <a:rPr lang="en-US" altLang="zh-CN" sz="2400" b="1" i="1" kern="1200" baseline="-25000" dirty="0" err="1">
                          <a:solidFill>
                            <a:schemeClr val="bg1"/>
                          </a:solidFill>
                          <a:latin typeface="Times New Roman" pitchFamily="18" charset="0"/>
                          <a:ea typeface="+mn-ea"/>
                          <a:cs typeface="Times New Roman" pitchFamily="18" charset="0"/>
                        </a:rPr>
                        <a:t>e</a:t>
                      </a:r>
                      <a:endParaRPr lang="zh-CN" altLang="en-US" sz="2400" b="1" i="1" kern="1200" baseline="-25000" dirty="0">
                        <a:solidFill>
                          <a:schemeClr val="bg1"/>
                        </a:solidFill>
                        <a:latin typeface="Times New Roman" pitchFamily="18" charset="0"/>
                        <a:ea typeface="+mn-ea"/>
                        <a:cs typeface="Times New Roman" pitchFamily="18" charset="0"/>
                      </a:endParaRPr>
                    </a:p>
                  </a:txBody>
                  <a:tcPr marL="91447" marR="91447" marT="45722" marB="45722" anchor="ctr" anchorCtr="1"/>
                </a:tc>
                <a:tc>
                  <a:txBody>
                    <a:bodyPr/>
                    <a:lstStyle/>
                    <a:p>
                      <a:r>
                        <a:rPr lang="en-US" altLang="zh-CN" sz="2400" i="1" dirty="0" err="1">
                          <a:latin typeface="Times New Roman" pitchFamily="18" charset="0"/>
                          <a:cs typeface="Times New Roman" pitchFamily="18" charset="0"/>
                        </a:rPr>
                        <a:t>p</a:t>
                      </a:r>
                      <a:r>
                        <a:rPr lang="en-US" altLang="zh-CN" sz="2400" b="1" i="1" kern="1200" baseline="-25000" dirty="0" err="1">
                          <a:solidFill>
                            <a:schemeClr val="bg1"/>
                          </a:solidFill>
                          <a:latin typeface="Times New Roman" pitchFamily="18" charset="0"/>
                          <a:ea typeface="+mn-ea"/>
                          <a:cs typeface="Times New Roman" pitchFamily="18" charset="0"/>
                        </a:rPr>
                        <a:t>e</a:t>
                      </a:r>
                      <a:endParaRPr lang="zh-CN" altLang="en-US" sz="2400" i="1" dirty="0">
                        <a:latin typeface="Times New Roman" pitchFamily="18" charset="0"/>
                        <a:cs typeface="Times New Roman" pitchFamily="18" charset="0"/>
                      </a:endParaRPr>
                    </a:p>
                  </a:txBody>
                  <a:tcPr marL="91447" marR="91447" marT="45722" marB="45722" anchor="ctr" anchorCtr="1"/>
                </a:tc>
                <a:tc>
                  <a:txBody>
                    <a:bodyPr/>
                    <a:lstStyle/>
                    <a:p>
                      <a:r>
                        <a:rPr lang="en-US" altLang="zh-CN" sz="2400" i="1" dirty="0" err="1">
                          <a:latin typeface="Times New Roman" pitchFamily="18" charset="0"/>
                          <a:cs typeface="Times New Roman" pitchFamily="18" charset="0"/>
                        </a:rPr>
                        <a:t>q</a:t>
                      </a:r>
                      <a:r>
                        <a:rPr lang="en-US" altLang="zh-CN" sz="2400" b="1" i="1" kern="1200" baseline="-25000" dirty="0" err="1">
                          <a:solidFill>
                            <a:schemeClr val="bg1"/>
                          </a:solidFill>
                          <a:latin typeface="Times New Roman" pitchFamily="18" charset="0"/>
                          <a:ea typeface="+mn-ea"/>
                          <a:cs typeface="Times New Roman" pitchFamily="18" charset="0"/>
                        </a:rPr>
                        <a:t>m</a:t>
                      </a:r>
                      <a:endParaRPr lang="zh-CN" altLang="en-US" sz="2400" b="1" i="1" kern="1200" baseline="-25000" dirty="0">
                        <a:solidFill>
                          <a:schemeClr val="bg1"/>
                        </a:solidFill>
                        <a:latin typeface="Times New Roman" pitchFamily="18" charset="0"/>
                        <a:ea typeface="+mn-ea"/>
                        <a:cs typeface="Times New Roman" pitchFamily="18" charset="0"/>
                      </a:endParaRPr>
                    </a:p>
                  </a:txBody>
                  <a:tcPr marL="91447" marR="91447" marT="45722" marB="45722" anchor="ctr" anchorCtr="1"/>
                </a:tc>
                <a:extLst>
                  <a:ext uri="{0D108BD9-81ED-4DB2-BD59-A6C34878D82A}">
                    <a16:rowId xmlns:a16="http://schemas.microsoft.com/office/drawing/2014/main" val="10000"/>
                  </a:ext>
                </a:extLst>
              </a:tr>
              <a:tr h="665661">
                <a:tc>
                  <a:txBody>
                    <a:bodyPr/>
                    <a:lstStyle/>
                    <a:p>
                      <a:r>
                        <a:rPr lang="en-US" altLang="zh-CN" sz="2400" b="1" i="1" dirty="0">
                          <a:latin typeface="Times New Roman" pitchFamily="18" charset="0"/>
                          <a:cs typeface="Times New Roman" pitchFamily="18" charset="0"/>
                        </a:rPr>
                        <a:t>T</a:t>
                      </a:r>
                      <a:r>
                        <a:rPr kumimoji="1" lang="en-US" altLang="zh-CN" sz="2400" b="1" baseline="-25000" dirty="0">
                          <a:solidFill>
                            <a:schemeClr val="tx1"/>
                          </a:solidFill>
                          <a:ea typeface="华文中宋" pitchFamily="2" charset="-122"/>
                          <a:sym typeface="Symbol" pitchFamily="18" charset="2"/>
                        </a:rPr>
                        <a:t>0</a:t>
                      </a:r>
                      <a:r>
                        <a:rPr lang="zh-CN" altLang="en-US" sz="2400" b="1" i="1" dirty="0">
                          <a:latin typeface="Times New Roman" pitchFamily="18" charset="0"/>
                          <a:cs typeface="Times New Roman" pitchFamily="18" charset="0"/>
                        </a:rPr>
                        <a:t>增大</a:t>
                      </a:r>
                      <a:endParaRPr lang="zh-CN" altLang="en-US" sz="2400" b="1" i="1" baseline="30000" dirty="0">
                        <a:solidFill>
                          <a:schemeClr val="tx1"/>
                        </a:solidFill>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extLst>
                  <a:ext uri="{0D108BD9-81ED-4DB2-BD59-A6C34878D82A}">
                    <a16:rowId xmlns:a16="http://schemas.microsoft.com/office/drawing/2014/main" val="10001"/>
                  </a:ext>
                </a:extLst>
              </a:tr>
              <a:tr h="6656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i="1" dirty="0">
                          <a:latin typeface="Times New Roman" pitchFamily="18" charset="0"/>
                          <a:cs typeface="Times New Roman" pitchFamily="18" charset="0"/>
                        </a:rPr>
                        <a:t>p</a:t>
                      </a:r>
                      <a:r>
                        <a:rPr kumimoji="1" lang="en-US" altLang="zh-CN" sz="2400" b="1" baseline="-25000" dirty="0">
                          <a:solidFill>
                            <a:schemeClr val="tx1"/>
                          </a:solidFill>
                          <a:ea typeface="华文中宋" pitchFamily="2" charset="-122"/>
                          <a:sym typeface="Symbol" pitchFamily="18" charset="2"/>
                        </a:rPr>
                        <a:t>0</a:t>
                      </a:r>
                      <a:r>
                        <a:rPr lang="zh-CN" altLang="en-US" sz="2400" b="1" i="1" dirty="0">
                          <a:latin typeface="Times New Roman" pitchFamily="18" charset="0"/>
                          <a:cs typeface="Times New Roman" pitchFamily="18" charset="0"/>
                        </a:rPr>
                        <a:t>增大</a:t>
                      </a:r>
                      <a:endParaRPr lang="zh-CN" altLang="en-US" sz="2400" b="1" i="1" dirty="0">
                        <a:solidFill>
                          <a:schemeClr val="tx1"/>
                        </a:solidFill>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pPr marL="0" algn="l" defTabSz="914400" rtl="0" eaLnBrk="1" latinLnBrk="0" hangingPunct="1"/>
                      <a:r>
                        <a:rPr lang="en-US" altLang="zh-CN" sz="3600" b="0" kern="1200" dirty="0">
                          <a:solidFill>
                            <a:srgbClr val="C0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lang="zh-CN" altLang="en-US" sz="3600" b="0" kern="1200" dirty="0">
                        <a:solidFill>
                          <a:srgbClr val="C0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marL="91447" marR="91447" marT="45722" marB="45722" anchor="ctr" anchorCtr="1"/>
                </a:tc>
                <a:tc>
                  <a:txBody>
                    <a:bodyPr/>
                    <a:lstStyle/>
                    <a:p>
                      <a:pPr marL="0" algn="l" defTabSz="914400" rtl="0" eaLnBrk="1" latinLnBrk="0" hangingPunct="1"/>
                      <a:r>
                        <a:rPr lang="en-US" altLang="zh-CN" sz="3600" b="0" kern="1200" dirty="0">
                          <a:solidFill>
                            <a:srgbClr val="C0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lang="zh-CN" altLang="en-US" sz="3600" b="0" kern="1200" dirty="0">
                        <a:solidFill>
                          <a:srgbClr val="C0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marL="91447" marR="91447" marT="45722" marB="45722" anchor="ctr" anchorCtr="1"/>
                </a:tc>
                <a:extLst>
                  <a:ext uri="{0D108BD9-81ED-4DB2-BD59-A6C34878D82A}">
                    <a16:rowId xmlns:a16="http://schemas.microsoft.com/office/drawing/2014/main" val="10002"/>
                  </a:ext>
                </a:extLst>
              </a:tr>
              <a:tr h="665661">
                <a:tc>
                  <a:txBody>
                    <a:bodyPr/>
                    <a:lstStyle/>
                    <a:p>
                      <a:r>
                        <a:rPr lang="en-US" altLang="zh-CN" sz="2400" b="1" i="1" dirty="0">
                          <a:latin typeface="Times New Roman" pitchFamily="18" charset="0"/>
                          <a:cs typeface="Times New Roman" pitchFamily="18" charset="0"/>
                        </a:rPr>
                        <a:t>p</a:t>
                      </a:r>
                      <a:r>
                        <a:rPr lang="en-US" altLang="zh-CN" sz="2400" b="1" i="1" kern="1200" baseline="-25000" dirty="0">
                          <a:solidFill>
                            <a:schemeClr val="dk1"/>
                          </a:solidFill>
                          <a:latin typeface="Times New Roman" pitchFamily="18" charset="0"/>
                          <a:ea typeface="+mn-ea"/>
                          <a:cs typeface="Times New Roman" pitchFamily="18" charset="0"/>
                        </a:rPr>
                        <a:t>b</a:t>
                      </a:r>
                      <a:r>
                        <a:rPr lang="zh-CN" altLang="en-US" sz="2400" b="1" i="1" dirty="0">
                          <a:latin typeface="Times New Roman" pitchFamily="18" charset="0"/>
                          <a:cs typeface="Times New Roman" pitchFamily="18" charset="0"/>
                        </a:rPr>
                        <a:t>降低</a:t>
                      </a:r>
                      <a:endParaRPr lang="zh-CN" altLang="en-US" sz="2400" b="1" i="1" kern="1200" baseline="-25000" dirty="0">
                        <a:solidFill>
                          <a:schemeClr val="dk1"/>
                        </a:solidFill>
                        <a:latin typeface="Times New Roman" pitchFamily="18" charset="0"/>
                        <a:ea typeface="+mn-ea"/>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extLst>
                  <a:ext uri="{0D108BD9-81ED-4DB2-BD59-A6C34878D82A}">
                    <a16:rowId xmlns:a16="http://schemas.microsoft.com/office/drawing/2014/main" val="10003"/>
                  </a:ext>
                </a:extLst>
              </a:tr>
              <a:tr h="6656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i="1" dirty="0">
                          <a:latin typeface="Times New Roman" pitchFamily="18" charset="0"/>
                          <a:cs typeface="Times New Roman" pitchFamily="18" charset="0"/>
                        </a:rPr>
                        <a:t>A</a:t>
                      </a:r>
                      <a:r>
                        <a:rPr lang="en-US" altLang="zh-CN" sz="2400" b="1" i="1" baseline="-25000" dirty="0">
                          <a:latin typeface="Times New Roman" pitchFamily="18" charset="0"/>
                          <a:cs typeface="Times New Roman" pitchFamily="18" charset="0"/>
                        </a:rPr>
                        <a:t>e</a:t>
                      </a:r>
                      <a:r>
                        <a:rPr lang="zh-CN" altLang="en-US" sz="2400" b="1" i="1" dirty="0">
                          <a:latin typeface="Times New Roman" pitchFamily="18" charset="0"/>
                          <a:cs typeface="Times New Roman" pitchFamily="18" charset="0"/>
                        </a:rPr>
                        <a:t>增大</a:t>
                      </a:r>
                      <a:endParaRPr lang="zh-CN" altLang="en-US" sz="2400" b="1" i="1" baseline="-25000" dirty="0">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r>
                        <a:rPr lang="en-US" altLang="zh-CN" sz="3600" b="0" dirty="0">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3600" b="0" dirty="0">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722" marB="45722" anchor="ctr" anchorCtr="1"/>
                </a:tc>
                <a:tc>
                  <a:txBody>
                    <a:bodyPr/>
                    <a:lstStyle/>
                    <a:p>
                      <a:pPr marL="0" algn="l" defTabSz="914400" rtl="0" eaLnBrk="1" latinLnBrk="0" hangingPunct="1"/>
                      <a:r>
                        <a:rPr lang="en-US" altLang="zh-CN" sz="3600" b="0" kern="1200" dirty="0">
                          <a:solidFill>
                            <a:srgbClr val="C0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lang="zh-CN" altLang="en-US" sz="3600" b="0" kern="1200" dirty="0">
                        <a:solidFill>
                          <a:srgbClr val="C0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marL="91447" marR="91447" marT="45722" marB="45722" anchor="ctr" anchorCtr="1"/>
                </a:tc>
                <a:extLst>
                  <a:ext uri="{0D108BD9-81ED-4DB2-BD59-A6C34878D82A}">
                    <a16:rowId xmlns:a16="http://schemas.microsoft.com/office/drawing/2014/main" val="10004"/>
                  </a:ext>
                </a:extLst>
              </a:tr>
            </a:tbl>
          </a:graphicData>
        </a:graphic>
      </p:graphicFrame>
      <p:cxnSp>
        <p:nvCxnSpPr>
          <p:cNvPr id="88" name="直接连接符 87">
            <a:extLst>
              <a:ext uri="{FF2B5EF4-FFF2-40B4-BE49-F238E27FC236}">
                <a16:creationId xmlns:a16="http://schemas.microsoft.com/office/drawing/2014/main" id="{2A5B49EB-4031-45D4-843F-88545E13530C}"/>
              </a:ext>
            </a:extLst>
          </p:cNvPr>
          <p:cNvCxnSpPr>
            <a:cxnSpLocks noChangeShapeType="1"/>
          </p:cNvCxnSpPr>
          <p:nvPr/>
        </p:nvCxnSpPr>
        <p:spPr bwMode="auto">
          <a:xfrm>
            <a:off x="1176338" y="2369563"/>
            <a:ext cx="1092200" cy="1042987"/>
          </a:xfrm>
          <a:prstGeom prst="line">
            <a:avLst/>
          </a:prstGeom>
          <a:noFill/>
          <a:ln w="38100" algn="ctr">
            <a:solidFill>
              <a:schemeClr val="bg1"/>
            </a:solidFill>
            <a:round/>
            <a:headEnd/>
            <a:tailEnd/>
          </a:ln>
          <a:extLst>
            <a:ext uri="{909E8E84-426E-40DD-AFC4-6F175D3DCCD1}">
              <a14:hiddenFill xmlns:a14="http://schemas.microsoft.com/office/drawing/2010/main">
                <a:noFill/>
              </a14:hiddenFill>
            </a:ext>
          </a:extLst>
        </p:spPr>
      </p:cxnSp>
      <p:graphicFrame>
        <p:nvGraphicFramePr>
          <p:cNvPr id="243713" name="Object 2">
            <a:extLst>
              <a:ext uri="{FF2B5EF4-FFF2-40B4-BE49-F238E27FC236}">
                <a16:creationId xmlns:a16="http://schemas.microsoft.com/office/drawing/2014/main" id="{A7C8B433-B262-4CF1-B7C7-917D8681055E}"/>
              </a:ext>
            </a:extLst>
          </p:cNvPr>
          <p:cNvGraphicFramePr>
            <a:graphicFrameLocks noChangeAspect="1"/>
          </p:cNvGraphicFramePr>
          <p:nvPr>
            <p:extLst>
              <p:ext uri="{D42A27DB-BD31-4B8C-83A1-F6EECF244321}">
                <p14:modId xmlns:p14="http://schemas.microsoft.com/office/powerpoint/2010/main" val="1251238248"/>
              </p:ext>
            </p:extLst>
          </p:nvPr>
        </p:nvGraphicFramePr>
        <p:xfrm>
          <a:off x="3843228" y="1557249"/>
          <a:ext cx="1953486" cy="701058"/>
        </p:xfrm>
        <a:graphic>
          <a:graphicData uri="http://schemas.openxmlformats.org/presentationml/2006/ole">
            <mc:AlternateContent xmlns:mc="http://schemas.openxmlformats.org/markup-compatibility/2006">
              <mc:Choice xmlns:v="urn:schemas-microsoft-com:vml" Requires="v">
                <p:oleObj spid="_x0000_s37057" name="Equation" r:id="rId3" imgW="1651000" imgH="660400" progId="Equation.DSMT4">
                  <p:embed/>
                </p:oleObj>
              </mc:Choice>
              <mc:Fallback>
                <p:oleObj name="Equation" r:id="rId3" imgW="1651000" imgH="6604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228" y="1557249"/>
                        <a:ext cx="1953486" cy="701058"/>
                      </a:xfrm>
                      <a:prstGeom prst="rect">
                        <a:avLst/>
                      </a:prstGeom>
                      <a:solidFill>
                        <a:schemeClr val="bg1"/>
                      </a:solidFill>
                      <a:ln w="28575">
                        <a:solidFill>
                          <a:srgbClr val="FF0000"/>
                        </a:solidFill>
                      </a:ln>
                    </p:spPr>
                  </p:pic>
                </p:oleObj>
              </mc:Fallback>
            </mc:AlternateContent>
          </a:graphicData>
        </a:graphic>
      </p:graphicFrame>
      <p:graphicFrame>
        <p:nvGraphicFramePr>
          <p:cNvPr id="243714" name="Object 3">
            <a:extLst>
              <a:ext uri="{FF2B5EF4-FFF2-40B4-BE49-F238E27FC236}">
                <a16:creationId xmlns:a16="http://schemas.microsoft.com/office/drawing/2014/main" id="{49784261-621C-4042-BB01-62D56D7B9BE5}"/>
              </a:ext>
            </a:extLst>
          </p:cNvPr>
          <p:cNvGraphicFramePr>
            <a:graphicFrameLocks noChangeAspect="1"/>
          </p:cNvGraphicFramePr>
          <p:nvPr>
            <p:extLst>
              <p:ext uri="{D42A27DB-BD31-4B8C-83A1-F6EECF244321}">
                <p14:modId xmlns:p14="http://schemas.microsoft.com/office/powerpoint/2010/main" val="3782820632"/>
              </p:ext>
            </p:extLst>
          </p:nvPr>
        </p:nvGraphicFramePr>
        <p:xfrm>
          <a:off x="6114156" y="1541196"/>
          <a:ext cx="1953486" cy="692171"/>
        </p:xfrm>
        <a:graphic>
          <a:graphicData uri="http://schemas.openxmlformats.org/presentationml/2006/ole">
            <mc:AlternateContent xmlns:mc="http://schemas.openxmlformats.org/markup-compatibility/2006">
              <mc:Choice xmlns:v="urn:schemas-microsoft-com:vml" Requires="v">
                <p:oleObj spid="_x0000_s37058" name="Equation" r:id="rId5" imgW="1714500" imgH="609600" progId="Equation.DSMT4">
                  <p:embed/>
                </p:oleObj>
              </mc:Choice>
              <mc:Fallback>
                <p:oleObj name="Equation" r:id="rId5" imgW="1714500" imgH="609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4156" y="1541196"/>
                        <a:ext cx="1953486" cy="692171"/>
                      </a:xfrm>
                      <a:prstGeom prst="rect">
                        <a:avLst/>
                      </a:prstGeom>
                      <a:solidFill>
                        <a:schemeClr val="bg1"/>
                      </a:solidFill>
                      <a:ln w="28575">
                        <a:solidFill>
                          <a:srgbClr val="FF0000"/>
                        </a:solidFill>
                      </a:ln>
                    </p:spPr>
                  </p:pic>
                </p:oleObj>
              </mc:Fallback>
            </mc:AlternateContent>
          </a:graphicData>
        </a:graphic>
      </p:graphicFrame>
      <p:graphicFrame>
        <p:nvGraphicFramePr>
          <p:cNvPr id="14" name="Object 6">
            <a:extLst>
              <a:ext uri="{FF2B5EF4-FFF2-40B4-BE49-F238E27FC236}">
                <a16:creationId xmlns:a16="http://schemas.microsoft.com/office/drawing/2014/main" id="{A938B81E-319E-4B7A-A308-E635F5870B49}"/>
              </a:ext>
            </a:extLst>
          </p:cNvPr>
          <p:cNvGraphicFramePr>
            <a:graphicFrameLocks noChangeAspect="1"/>
          </p:cNvGraphicFramePr>
          <p:nvPr>
            <p:extLst>
              <p:ext uri="{D42A27DB-BD31-4B8C-83A1-F6EECF244321}">
                <p14:modId xmlns:p14="http://schemas.microsoft.com/office/powerpoint/2010/main" val="3859786616"/>
              </p:ext>
            </p:extLst>
          </p:nvPr>
        </p:nvGraphicFramePr>
        <p:xfrm>
          <a:off x="513814" y="1572187"/>
          <a:ext cx="1664707" cy="646231"/>
        </p:xfrm>
        <a:graphic>
          <a:graphicData uri="http://schemas.openxmlformats.org/presentationml/2006/ole">
            <mc:AlternateContent xmlns:mc="http://schemas.openxmlformats.org/markup-compatibility/2006">
              <mc:Choice xmlns:v="urn:schemas-microsoft-com:vml" Requires="v">
                <p:oleObj spid="_x0000_s37059" name="Equation" r:id="rId7" imgW="1206500" imgH="469900" progId="Equation.DSMT4">
                  <p:embed/>
                </p:oleObj>
              </mc:Choice>
              <mc:Fallback>
                <p:oleObj name="Equation" r:id="rId7" imgW="1206500" imgH="469900" progId="Equation.DSMT4">
                  <p:embed/>
                  <p:pic>
                    <p:nvPicPr>
                      <p:cNvPr id="39945" name="Object 6">
                        <a:extLst>
                          <a:ext uri="{FF2B5EF4-FFF2-40B4-BE49-F238E27FC236}">
                            <a16:creationId xmlns:a16="http://schemas.microsoft.com/office/drawing/2014/main" id="{93189AF5-2E3F-44AB-9247-72FCBC5FF4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814" y="1572187"/>
                        <a:ext cx="1664707" cy="646231"/>
                      </a:xfrm>
                      <a:prstGeom prst="rect">
                        <a:avLst/>
                      </a:prstGeom>
                      <a:solidFill>
                        <a:schemeClr val="bg1"/>
                      </a:solidFill>
                      <a:ln w="28575">
                        <a:noFill/>
                      </a:ln>
                    </p:spPr>
                  </p:pic>
                </p:oleObj>
              </mc:Fallback>
            </mc:AlternateContent>
          </a:graphicData>
        </a:graphic>
      </p:graphicFrame>
      <p:graphicFrame>
        <p:nvGraphicFramePr>
          <p:cNvPr id="15" name="Object 12">
            <a:extLst>
              <a:ext uri="{FF2B5EF4-FFF2-40B4-BE49-F238E27FC236}">
                <a16:creationId xmlns:a16="http://schemas.microsoft.com/office/drawing/2014/main" id="{533D0423-4727-4ABE-934A-8336D9FAB298}"/>
              </a:ext>
            </a:extLst>
          </p:cNvPr>
          <p:cNvGraphicFramePr>
            <a:graphicFrameLocks noChangeAspect="1"/>
          </p:cNvGraphicFramePr>
          <p:nvPr>
            <p:extLst>
              <p:ext uri="{D42A27DB-BD31-4B8C-83A1-F6EECF244321}">
                <p14:modId xmlns:p14="http://schemas.microsoft.com/office/powerpoint/2010/main" val="3220776942"/>
              </p:ext>
            </p:extLst>
          </p:nvPr>
        </p:nvGraphicFramePr>
        <p:xfrm>
          <a:off x="2178521" y="1562879"/>
          <a:ext cx="1213996" cy="648806"/>
        </p:xfrm>
        <a:graphic>
          <a:graphicData uri="http://schemas.openxmlformats.org/presentationml/2006/ole">
            <mc:AlternateContent xmlns:mc="http://schemas.openxmlformats.org/markup-compatibility/2006">
              <mc:Choice xmlns:v="urn:schemas-microsoft-com:vml" Requires="v">
                <p:oleObj spid="_x0000_s37060" name="Equation" r:id="rId9" imgW="1231560" imgH="660240" progId="Equation.DSMT4">
                  <p:embed/>
                </p:oleObj>
              </mc:Choice>
              <mc:Fallback>
                <p:oleObj name="Equation" r:id="rId9" imgW="1231560" imgH="660240" progId="Equation.DSMT4">
                  <p:embed/>
                  <p:pic>
                    <p:nvPicPr>
                      <p:cNvPr id="69644" name="Object 12">
                        <a:extLst>
                          <a:ext uri="{FF2B5EF4-FFF2-40B4-BE49-F238E27FC236}">
                            <a16:creationId xmlns:a16="http://schemas.microsoft.com/office/drawing/2014/main" id="{71C594CD-5234-497A-814C-CBF1DA24185D}"/>
                          </a:ext>
                        </a:extLst>
                      </p:cNvPr>
                      <p:cNvPicPr>
                        <a:picLocks noChangeAspect="1" noChangeArrowheads="1"/>
                      </p:cNvPicPr>
                      <p:nvPr/>
                    </p:nvPicPr>
                    <p:blipFill>
                      <a:blip r:embed="rId10"/>
                      <a:srcRect/>
                      <a:stretch>
                        <a:fillRect/>
                      </a:stretch>
                    </p:blipFill>
                    <p:spPr bwMode="auto">
                      <a:xfrm>
                        <a:off x="2178521" y="1562879"/>
                        <a:ext cx="1213996" cy="648806"/>
                      </a:xfrm>
                      <a:prstGeom prst="rect">
                        <a:avLst/>
                      </a:prstGeom>
                      <a:solidFill>
                        <a:schemeClr val="bg1"/>
                      </a:solidFill>
                      <a:ln w="28575">
                        <a:noFill/>
                      </a:ln>
                    </p:spPr>
                  </p:pic>
                </p:oleObj>
              </mc:Fallback>
            </mc:AlternateContent>
          </a:graphicData>
        </a:graphic>
      </p:graphicFrame>
      <p:sp>
        <p:nvSpPr>
          <p:cNvPr id="2" name="矩形 1">
            <a:extLst>
              <a:ext uri="{FF2B5EF4-FFF2-40B4-BE49-F238E27FC236}">
                <a16:creationId xmlns:a16="http://schemas.microsoft.com/office/drawing/2014/main" id="{1B3E087C-D355-44D1-B648-2A52D57FA3B0}"/>
              </a:ext>
            </a:extLst>
          </p:cNvPr>
          <p:cNvSpPr/>
          <p:nvPr/>
        </p:nvSpPr>
        <p:spPr bwMode="auto">
          <a:xfrm>
            <a:off x="497188" y="1543629"/>
            <a:ext cx="2924204" cy="71467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4" name="矩形 3">
            <a:extLst>
              <a:ext uri="{FF2B5EF4-FFF2-40B4-BE49-F238E27FC236}">
                <a16:creationId xmlns:a16="http://schemas.microsoft.com/office/drawing/2014/main" id="{0B8CCF92-254A-42A7-BE59-D5CD6E9D7B32}"/>
              </a:ext>
            </a:extLst>
          </p:cNvPr>
          <p:cNvSpPr/>
          <p:nvPr/>
        </p:nvSpPr>
        <p:spPr bwMode="auto">
          <a:xfrm>
            <a:off x="2316663" y="3457875"/>
            <a:ext cx="5650999" cy="70986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8" name="矩形 17">
            <a:extLst>
              <a:ext uri="{FF2B5EF4-FFF2-40B4-BE49-F238E27FC236}">
                <a16:creationId xmlns:a16="http://schemas.microsoft.com/office/drawing/2014/main" id="{4EA0B45E-801F-4E57-B7DA-254B415838B4}"/>
              </a:ext>
            </a:extLst>
          </p:cNvPr>
          <p:cNvSpPr/>
          <p:nvPr/>
        </p:nvSpPr>
        <p:spPr bwMode="auto">
          <a:xfrm>
            <a:off x="2315063" y="4110789"/>
            <a:ext cx="5650999" cy="70986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9" name="矩形 18">
            <a:extLst>
              <a:ext uri="{FF2B5EF4-FFF2-40B4-BE49-F238E27FC236}">
                <a16:creationId xmlns:a16="http://schemas.microsoft.com/office/drawing/2014/main" id="{9DF7849D-DE77-4CAF-8AA8-7EF5936A1937}"/>
              </a:ext>
            </a:extLst>
          </p:cNvPr>
          <p:cNvSpPr/>
          <p:nvPr/>
        </p:nvSpPr>
        <p:spPr bwMode="auto">
          <a:xfrm>
            <a:off x="2315056" y="4765305"/>
            <a:ext cx="5650999" cy="70986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0" name="矩形 19">
            <a:extLst>
              <a:ext uri="{FF2B5EF4-FFF2-40B4-BE49-F238E27FC236}">
                <a16:creationId xmlns:a16="http://schemas.microsoft.com/office/drawing/2014/main" id="{3D6596FF-1BDC-4410-B103-B7709C5ACB1E}"/>
              </a:ext>
            </a:extLst>
          </p:cNvPr>
          <p:cNvSpPr/>
          <p:nvPr/>
        </p:nvSpPr>
        <p:spPr bwMode="auto">
          <a:xfrm>
            <a:off x="2315059" y="5439073"/>
            <a:ext cx="5650999" cy="70986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par>
                                <p:cTn id="8" presetID="22" presetClass="entr" presetSubtype="4"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down)">
                                      <p:cBhvr>
                                        <p:cTn id="10" dur="500"/>
                                        <p:tgtEl>
                                          <p:spTgt spid="8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nodeType="withEffect">
                                  <p:stCondLst>
                                    <p:cond delay="0"/>
                                  </p:stCondLst>
                                  <p:childTnLst>
                                    <p:set>
                                      <p:cBhvr>
                                        <p:cTn id="21" dur="1" fill="hold">
                                          <p:stCondLst>
                                            <p:cond delay="0"/>
                                          </p:stCondLst>
                                        </p:cTn>
                                        <p:tgtEl>
                                          <p:spTgt spid="243713"/>
                                        </p:tgtEl>
                                        <p:attrNameLst>
                                          <p:attrName>style.visibility</p:attrName>
                                        </p:attrNameLst>
                                      </p:cBhvr>
                                      <p:to>
                                        <p:strVal val="visible"/>
                                      </p:to>
                                    </p:set>
                                    <p:animEffect transition="in" filter="wipe(down)">
                                      <p:cBhvr>
                                        <p:cTn id="22" dur="500"/>
                                        <p:tgtEl>
                                          <p:spTgt spid="243713"/>
                                        </p:tgtEl>
                                      </p:cBhvr>
                                    </p:animEffect>
                                  </p:childTnLst>
                                </p:cTn>
                              </p:par>
                              <p:par>
                                <p:cTn id="23" presetID="22" presetClass="entr" presetSubtype="4" fill="hold" nodeType="withEffect">
                                  <p:stCondLst>
                                    <p:cond delay="0"/>
                                  </p:stCondLst>
                                  <p:childTnLst>
                                    <p:set>
                                      <p:cBhvr>
                                        <p:cTn id="24" dur="1" fill="hold">
                                          <p:stCondLst>
                                            <p:cond delay="0"/>
                                          </p:stCondLst>
                                        </p:cTn>
                                        <p:tgtEl>
                                          <p:spTgt spid="243714"/>
                                        </p:tgtEl>
                                        <p:attrNameLst>
                                          <p:attrName>style.visibility</p:attrName>
                                        </p:attrNameLst>
                                      </p:cBhvr>
                                      <p:to>
                                        <p:strVal val="visible"/>
                                      </p:to>
                                    </p:set>
                                    <p:animEffect transition="in" filter="wipe(down)">
                                      <p:cBhvr>
                                        <p:cTn id="25" dur="500"/>
                                        <p:tgtEl>
                                          <p:spTgt spid="2437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1" nodeType="clickEffect">
                                  <p:stCondLst>
                                    <p:cond delay="0"/>
                                  </p:stCondLst>
                                  <p:childTnLst>
                                    <p:animEffect transition="out" filter="blinds(horizontal)">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1" nodeType="clickEffect">
                                  <p:stCondLst>
                                    <p:cond delay="0"/>
                                  </p:stCondLst>
                                  <p:childTnLst>
                                    <p:animEffect transition="out" filter="blinds(horizontal)">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1" nodeType="clickEffect">
                                  <p:stCondLst>
                                    <p:cond delay="0"/>
                                  </p:stCondLst>
                                  <p:childTnLst>
                                    <p:animEffect transition="out" filter="blinds(horizontal)">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grpId="1" nodeType="clickEffect">
                                  <p:stCondLst>
                                    <p:cond delay="0"/>
                                  </p:stCondLst>
                                  <p:childTnLst>
                                    <p:animEffect transition="out" filter="blinds(horizontal)">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animBg="1"/>
      <p:bldP spid="4" grpId="1" animBg="1"/>
      <p:bldP spid="18" grpId="0" animBg="1"/>
      <p:bldP spid="18" grpId="1" animBg="1"/>
      <p:bldP spid="19" grpId="0" animBg="1"/>
      <p:bldP spid="19" grpId="1" animBg="1"/>
      <p:bldP spid="20" grpId="0" animBg="1"/>
      <p:bldP spid="2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AFF117A-1FDD-43BD-95D7-080495644C20}"/>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F4E0933-9EE1-46FB-9AF7-BEA24AC5627E}" type="slidenum">
              <a:rPr lang="en-US" altLang="zh-CN">
                <a:latin typeface="Calibri" panose="020F0502020204030204" pitchFamily="34" charset="0"/>
              </a:rPr>
              <a:pPr/>
              <a:t>34</a:t>
            </a:fld>
            <a:endParaRPr lang="en-US" altLang="zh-CN">
              <a:latin typeface="Calibri" panose="020F0502020204030204" pitchFamily="34" charset="0"/>
            </a:endParaRPr>
          </a:p>
        </p:txBody>
      </p:sp>
      <p:sp>
        <p:nvSpPr>
          <p:cNvPr id="38915" name="标题 1">
            <a:extLst>
              <a:ext uri="{FF2B5EF4-FFF2-40B4-BE49-F238E27FC236}">
                <a16:creationId xmlns:a16="http://schemas.microsoft.com/office/drawing/2014/main" id="{18892822-1D84-409E-9B0D-FBD345CDC63F}"/>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§5-2 </a:t>
            </a:r>
            <a:r>
              <a:rPr lang="zh-CN" altLang="en-US" sz="2000"/>
              <a:t>收缩喷管</a:t>
            </a:r>
          </a:p>
        </p:txBody>
      </p:sp>
      <p:sp>
        <p:nvSpPr>
          <p:cNvPr id="5" name="Rectangle 4">
            <a:extLst>
              <a:ext uri="{FF2B5EF4-FFF2-40B4-BE49-F238E27FC236}">
                <a16:creationId xmlns:a16="http://schemas.microsoft.com/office/drawing/2014/main" id="{76136121-2362-48E5-B2C0-1AED951D39B3}"/>
              </a:ext>
            </a:extLst>
          </p:cNvPr>
          <p:cNvSpPr>
            <a:spLocks noChangeArrowheads="1"/>
          </p:cNvSpPr>
          <p:nvPr/>
        </p:nvSpPr>
        <p:spPr bwMode="auto">
          <a:xfrm>
            <a:off x="468313" y="9366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收缩喷管的壅塞状态</a:t>
            </a:r>
          </a:p>
        </p:txBody>
      </p:sp>
      <p:sp>
        <p:nvSpPr>
          <p:cNvPr id="7" name="矩形 6">
            <a:extLst>
              <a:ext uri="{FF2B5EF4-FFF2-40B4-BE49-F238E27FC236}">
                <a16:creationId xmlns:a16="http://schemas.microsoft.com/office/drawing/2014/main" id="{ECE7A255-3700-440C-9FD3-264499635AB7}"/>
              </a:ext>
            </a:extLst>
          </p:cNvPr>
          <p:cNvSpPr/>
          <p:nvPr/>
        </p:nvSpPr>
        <p:spPr>
          <a:xfrm>
            <a:off x="539750" y="1404938"/>
            <a:ext cx="8027988" cy="1338262"/>
          </a:xfrm>
          <a:prstGeom prst="rect">
            <a:avLst/>
          </a:prstGeom>
        </p:spPr>
        <p:txBody>
          <a:bodyPr>
            <a:spAutoFit/>
          </a:bodyPr>
          <a:lstStyle/>
          <a:p>
            <a:pPr algn="just">
              <a:lnSpc>
                <a:spcPct val="135000"/>
              </a:lnSpc>
              <a:defRPr/>
            </a:pPr>
            <a:r>
              <a:rPr lang="zh-CN" altLang="en-US" sz="2000" b="1" kern="0" dirty="0">
                <a:solidFill>
                  <a:schemeClr val="tx2"/>
                </a:solidFill>
                <a:latin typeface="华文楷体" pitchFamily="2" charset="-122"/>
                <a:ea typeface="华文楷体" pitchFamily="2" charset="-122"/>
              </a:rPr>
              <a:t>例</a:t>
            </a:r>
            <a:r>
              <a:rPr lang="en-US" altLang="zh-CN" sz="2000" b="1" kern="0" dirty="0">
                <a:solidFill>
                  <a:schemeClr val="tx2"/>
                </a:solidFill>
                <a:latin typeface="华文楷体" pitchFamily="2" charset="-122"/>
                <a:ea typeface="华文楷体" pitchFamily="2" charset="-122"/>
              </a:rPr>
              <a:t>5-2 </a:t>
            </a:r>
            <a:r>
              <a:rPr lang="zh-CN" altLang="zh-CN" sz="2000" b="1" kern="0" dirty="0">
                <a:solidFill>
                  <a:schemeClr val="tx2"/>
                </a:solidFill>
                <a:latin typeface="华文楷体" pitchFamily="2" charset="-122"/>
                <a:ea typeface="华文楷体" pitchFamily="2" charset="-122"/>
              </a:rPr>
              <a:t>如图所示空气在收缩喷管中流动，已知：进口参数为</a:t>
            </a:r>
            <a:r>
              <a:rPr lang="en-US" altLang="zh-CN" sz="2000" b="1" kern="0" dirty="0">
                <a:solidFill>
                  <a:schemeClr val="tx2"/>
                </a:solidFill>
                <a:latin typeface="华文楷体" pitchFamily="2" charset="-122"/>
                <a:ea typeface="华文楷体" pitchFamily="2" charset="-122"/>
              </a:rPr>
              <a:t>v</a:t>
            </a:r>
            <a:r>
              <a:rPr lang="en-US" altLang="zh-CN" sz="2000" b="1" kern="0" baseline="-25000" dirty="0">
                <a:solidFill>
                  <a:schemeClr val="tx2"/>
                </a:solidFill>
                <a:latin typeface="华文楷体" pitchFamily="2" charset="-122"/>
                <a:ea typeface="华文楷体" pitchFamily="2" charset="-122"/>
              </a:rPr>
              <a:t>1</a:t>
            </a:r>
            <a:r>
              <a:rPr lang="en-US" altLang="zh-CN" sz="2000" b="1" kern="0" dirty="0">
                <a:solidFill>
                  <a:schemeClr val="tx2"/>
                </a:solidFill>
                <a:latin typeface="华文楷体" pitchFamily="2" charset="-122"/>
                <a:ea typeface="华文楷体" pitchFamily="2" charset="-122"/>
              </a:rPr>
              <a:t>=250m/s</a:t>
            </a:r>
            <a:r>
              <a:rPr lang="zh-CN" altLang="en-US" sz="2000" b="1" kern="0" dirty="0">
                <a:solidFill>
                  <a:schemeClr val="tx2"/>
                </a:solidFill>
                <a:latin typeface="华文楷体" pitchFamily="2" charset="-122"/>
                <a:ea typeface="华文楷体" pitchFamily="2" charset="-122"/>
              </a:rPr>
              <a:t>，</a:t>
            </a:r>
            <a:r>
              <a:rPr lang="en-US" altLang="zh-CN" sz="2000" b="1" kern="0" dirty="0" err="1">
                <a:solidFill>
                  <a:schemeClr val="tx2"/>
                </a:solidFill>
                <a:latin typeface="华文楷体" pitchFamily="2" charset="-122"/>
                <a:ea typeface="华文楷体" pitchFamily="2" charset="-122"/>
              </a:rPr>
              <a:t>p</a:t>
            </a:r>
            <a:r>
              <a:rPr lang="en-US" altLang="zh-CN" sz="2000" b="1" kern="0" baseline="-25000" dirty="0" err="1">
                <a:solidFill>
                  <a:schemeClr val="tx2"/>
                </a:solidFill>
                <a:latin typeface="华文楷体" pitchFamily="2" charset="-122"/>
                <a:ea typeface="华文楷体" pitchFamily="2" charset="-122"/>
              </a:rPr>
              <a:t>1</a:t>
            </a:r>
            <a:r>
              <a:rPr lang="en-US" altLang="zh-CN" sz="2000" b="1" kern="0" dirty="0">
                <a:solidFill>
                  <a:schemeClr val="tx2"/>
                </a:solidFill>
                <a:latin typeface="华文楷体" pitchFamily="2" charset="-122"/>
                <a:ea typeface="华文楷体" pitchFamily="2" charset="-122"/>
              </a:rPr>
              <a:t>=2.22×10</a:t>
            </a:r>
            <a:r>
              <a:rPr lang="en-US" altLang="zh-CN" sz="2000" b="1" kern="0" baseline="30000" dirty="0">
                <a:solidFill>
                  <a:schemeClr val="tx2"/>
                </a:solidFill>
                <a:latin typeface="华文楷体" pitchFamily="2" charset="-122"/>
                <a:ea typeface="华文楷体" pitchFamily="2" charset="-122"/>
              </a:rPr>
              <a:t>5 </a:t>
            </a:r>
            <a:r>
              <a:rPr lang="en-US" altLang="zh-CN" sz="2000" b="1" kern="0" dirty="0">
                <a:solidFill>
                  <a:schemeClr val="tx2"/>
                </a:solidFill>
                <a:latin typeface="华文楷体" pitchFamily="2" charset="-122"/>
                <a:ea typeface="华文楷体" pitchFamily="2" charset="-122"/>
              </a:rPr>
              <a:t>Pa</a:t>
            </a:r>
            <a:r>
              <a:rPr lang="zh-CN" altLang="en-US" sz="2000" b="1" kern="0" dirty="0">
                <a:solidFill>
                  <a:schemeClr val="tx2"/>
                </a:solidFill>
                <a:latin typeface="华文楷体" pitchFamily="2" charset="-122"/>
                <a:ea typeface="华文楷体" pitchFamily="2" charset="-122"/>
              </a:rPr>
              <a:t>，</a:t>
            </a:r>
            <a:r>
              <a:rPr lang="en-US" altLang="zh-CN" sz="2000" b="1" kern="0" dirty="0" err="1">
                <a:solidFill>
                  <a:schemeClr val="tx2"/>
                </a:solidFill>
                <a:latin typeface="华文楷体" pitchFamily="2" charset="-122"/>
                <a:ea typeface="华文楷体" pitchFamily="2" charset="-122"/>
              </a:rPr>
              <a:t>T</a:t>
            </a:r>
            <a:r>
              <a:rPr lang="en-US" altLang="zh-CN" sz="2000" b="1" kern="0" baseline="-25000" dirty="0" err="1">
                <a:solidFill>
                  <a:schemeClr val="tx2"/>
                </a:solidFill>
                <a:latin typeface="华文楷体" pitchFamily="2" charset="-122"/>
                <a:ea typeface="华文楷体" pitchFamily="2" charset="-122"/>
              </a:rPr>
              <a:t>1</a:t>
            </a:r>
            <a:r>
              <a:rPr lang="en-US" altLang="zh-CN" sz="2000" b="1" kern="0" dirty="0">
                <a:solidFill>
                  <a:schemeClr val="tx2"/>
                </a:solidFill>
                <a:latin typeface="华文楷体" pitchFamily="2" charset="-122"/>
                <a:ea typeface="华文楷体" pitchFamily="2" charset="-122"/>
              </a:rPr>
              <a:t>=</a:t>
            </a:r>
            <a:r>
              <a:rPr lang="en-US" altLang="zh-CN" sz="2000" b="1" dirty="0" err="1">
                <a:solidFill>
                  <a:schemeClr val="tx2"/>
                </a:solidFill>
                <a:latin typeface="华文楷体" pitchFamily="2" charset="-122"/>
                <a:ea typeface="华文楷体" pitchFamily="2" charset="-122"/>
              </a:rPr>
              <a:t>899K</a:t>
            </a:r>
            <a:r>
              <a:rPr lang="zh-CN" altLang="zh-CN" sz="2000" b="1" dirty="0">
                <a:solidFill>
                  <a:schemeClr val="tx2"/>
                </a:solidFill>
                <a:latin typeface="华文楷体" pitchFamily="2" charset="-122"/>
                <a:ea typeface="华文楷体" pitchFamily="2" charset="-122"/>
              </a:rPr>
              <a:t>，</a:t>
            </a:r>
            <a:r>
              <a:rPr lang="zh-CN" altLang="en-US" sz="2000" b="1" dirty="0">
                <a:solidFill>
                  <a:schemeClr val="tx2"/>
                </a:solidFill>
                <a:latin typeface="华文楷体" pitchFamily="2" charset="-122"/>
                <a:ea typeface="华文楷体" pitchFamily="2" charset="-122"/>
              </a:rPr>
              <a:t>背压</a:t>
            </a:r>
            <a:r>
              <a:rPr lang="en-US" altLang="zh-CN" sz="2000" b="1" dirty="0" err="1">
                <a:solidFill>
                  <a:schemeClr val="tx2"/>
                </a:solidFill>
                <a:latin typeface="华文楷体" pitchFamily="2" charset="-122"/>
                <a:ea typeface="华文楷体" pitchFamily="2" charset="-122"/>
              </a:rPr>
              <a:t>p</a:t>
            </a:r>
            <a:r>
              <a:rPr lang="en-US" altLang="zh-CN" sz="2000" b="1" kern="0" baseline="-25000" dirty="0" err="1">
                <a:solidFill>
                  <a:schemeClr val="tx2"/>
                </a:solidFill>
                <a:latin typeface="华文楷体" pitchFamily="2" charset="-122"/>
                <a:ea typeface="华文楷体" pitchFamily="2" charset="-122"/>
              </a:rPr>
              <a:t>b</a:t>
            </a:r>
            <a:r>
              <a:rPr lang="en-US" altLang="zh-CN" sz="2000" b="1" dirty="0">
                <a:solidFill>
                  <a:schemeClr val="tx2"/>
                </a:solidFill>
                <a:latin typeface="华文楷体" pitchFamily="2" charset="-122"/>
                <a:ea typeface="华文楷体" pitchFamily="2" charset="-122"/>
              </a:rPr>
              <a:t>=</a:t>
            </a:r>
            <a:r>
              <a:rPr lang="en-US" altLang="zh-CN" sz="2000" b="1" kern="0" dirty="0">
                <a:solidFill>
                  <a:schemeClr val="tx2"/>
                </a:solidFill>
                <a:latin typeface="华文楷体" pitchFamily="2" charset="-122"/>
                <a:ea typeface="华文楷体" pitchFamily="2" charset="-122"/>
              </a:rPr>
              <a:t>0.98×10</a:t>
            </a:r>
            <a:r>
              <a:rPr lang="en-US" altLang="zh-CN" sz="2000" b="1" kern="0" baseline="30000" dirty="0">
                <a:solidFill>
                  <a:schemeClr val="tx2"/>
                </a:solidFill>
                <a:latin typeface="华文楷体" pitchFamily="2" charset="-122"/>
                <a:ea typeface="华文楷体" pitchFamily="2" charset="-122"/>
              </a:rPr>
              <a:t>5</a:t>
            </a:r>
            <a:r>
              <a:rPr lang="en-US" altLang="zh-CN" sz="2000" b="1" kern="0" dirty="0">
                <a:solidFill>
                  <a:schemeClr val="tx2"/>
                </a:solidFill>
                <a:latin typeface="华文楷体" pitchFamily="2" charset="-122"/>
                <a:ea typeface="华文楷体" pitchFamily="2" charset="-122"/>
              </a:rPr>
              <a:t> </a:t>
            </a:r>
            <a:r>
              <a:rPr lang="en-US" altLang="zh-CN" sz="2000" b="1" i="1" kern="0" dirty="0">
                <a:solidFill>
                  <a:schemeClr val="tx2"/>
                </a:solidFill>
                <a:ea typeface="华文楷体" pitchFamily="2" charset="-122"/>
                <a:cs typeface="Times New Roman" pitchFamily="18" charset="0"/>
              </a:rPr>
              <a:t>Pa</a:t>
            </a:r>
            <a:r>
              <a:rPr lang="zh-CN" altLang="en-US" sz="2000" b="1" kern="0" dirty="0">
                <a:solidFill>
                  <a:schemeClr val="tx2"/>
                </a:solidFill>
                <a:latin typeface="华文楷体" pitchFamily="2" charset="-122"/>
                <a:ea typeface="华文楷体" pitchFamily="2" charset="-122"/>
              </a:rPr>
              <a:t>，假设流动</a:t>
            </a:r>
            <a:r>
              <a:rPr lang="zh-CN" altLang="en-US" sz="2000" b="1" kern="0" dirty="0">
                <a:solidFill>
                  <a:srgbClr val="FF0000"/>
                </a:solidFill>
                <a:latin typeface="华文楷体" pitchFamily="2" charset="-122"/>
                <a:ea typeface="华文楷体" pitchFamily="2" charset="-122"/>
              </a:rPr>
              <a:t>绝能等熵</a:t>
            </a:r>
            <a:r>
              <a:rPr lang="zh-CN" altLang="en-US" sz="2000" b="1" kern="0" dirty="0">
                <a:solidFill>
                  <a:schemeClr val="tx2"/>
                </a:solidFill>
                <a:latin typeface="华文楷体" pitchFamily="2" charset="-122"/>
                <a:ea typeface="华文楷体" pitchFamily="2" charset="-122"/>
              </a:rPr>
              <a:t>。求：喷管</a:t>
            </a:r>
            <a:r>
              <a:rPr lang="zh-CN" altLang="zh-CN" sz="2000" b="1" dirty="0">
                <a:solidFill>
                  <a:schemeClr val="tx2"/>
                </a:solidFill>
                <a:latin typeface="华文楷体" pitchFamily="2" charset="-122"/>
                <a:ea typeface="华文楷体" pitchFamily="2" charset="-122"/>
              </a:rPr>
              <a:t>出口</a:t>
            </a:r>
            <a:r>
              <a:rPr lang="zh-CN" altLang="en-US" sz="2000" b="1" dirty="0">
                <a:solidFill>
                  <a:schemeClr val="tx2"/>
                </a:solidFill>
                <a:latin typeface="华文楷体" pitchFamily="2" charset="-122"/>
                <a:ea typeface="华文楷体" pitchFamily="2" charset="-122"/>
              </a:rPr>
              <a:t>处的温度、压强、</a:t>
            </a:r>
            <a:r>
              <a:rPr lang="zh-CN" altLang="zh-CN" sz="2000" b="1" dirty="0">
                <a:solidFill>
                  <a:schemeClr val="tx2"/>
                </a:solidFill>
                <a:latin typeface="华文楷体" pitchFamily="2" charset="-122"/>
                <a:ea typeface="华文楷体" pitchFamily="2" charset="-122"/>
              </a:rPr>
              <a:t>速度和</a:t>
            </a:r>
            <a:r>
              <a:rPr lang="zh-CN" altLang="en-US" sz="2000" b="1" dirty="0">
                <a:solidFill>
                  <a:schemeClr val="tx2"/>
                </a:solidFill>
                <a:latin typeface="华文楷体" pitchFamily="2" charset="-122"/>
                <a:ea typeface="华文楷体" pitchFamily="2" charset="-122"/>
              </a:rPr>
              <a:t>马赫数。</a:t>
            </a:r>
            <a:endParaRPr lang="zh-CN" altLang="en-US" sz="2000" b="1" kern="0" dirty="0">
              <a:solidFill>
                <a:schemeClr val="tx2"/>
              </a:solidFill>
              <a:latin typeface="华文楷体" pitchFamily="2" charset="-122"/>
              <a:ea typeface="华文楷体" pitchFamily="2" charset="-122"/>
            </a:endParaRPr>
          </a:p>
        </p:txBody>
      </p:sp>
      <p:sp>
        <p:nvSpPr>
          <p:cNvPr id="8" name="矩形 7">
            <a:extLst>
              <a:ext uri="{FF2B5EF4-FFF2-40B4-BE49-F238E27FC236}">
                <a16:creationId xmlns:a16="http://schemas.microsoft.com/office/drawing/2014/main" id="{41D23AE6-D70D-440D-8723-B577D29B63CB}"/>
              </a:ext>
            </a:extLst>
          </p:cNvPr>
          <p:cNvSpPr/>
          <p:nvPr/>
        </p:nvSpPr>
        <p:spPr>
          <a:xfrm>
            <a:off x="565150" y="2805113"/>
            <a:ext cx="685800" cy="431800"/>
          </a:xfrm>
          <a:prstGeom prst="rect">
            <a:avLst/>
          </a:prstGeom>
        </p:spPr>
        <p:txBody>
          <a:bodyPr>
            <a:spAutoFit/>
          </a:bodyPr>
          <a:lstStyle/>
          <a:p>
            <a:pPr algn="just">
              <a:buClr>
                <a:srgbClr val="FFFF00"/>
              </a:buClr>
              <a:defRPr/>
            </a:pPr>
            <a:r>
              <a:rPr lang="zh-CN" altLang="en-US" sz="2200" b="1" kern="0" dirty="0">
                <a:solidFill>
                  <a:srgbClr val="C00000"/>
                </a:solidFill>
                <a:effectLst>
                  <a:outerShdw blurRad="38100" dist="38100" dir="2700000" algn="tl">
                    <a:srgbClr val="C0C0C0"/>
                  </a:outerShdw>
                </a:effectLst>
                <a:latin typeface="华文中宋" pitchFamily="2" charset="-122"/>
                <a:ea typeface="华文中宋" pitchFamily="2" charset="-122"/>
              </a:rPr>
              <a:t>解：</a:t>
            </a:r>
          </a:p>
        </p:txBody>
      </p:sp>
      <p:sp>
        <p:nvSpPr>
          <p:cNvPr id="38919" name="Rectangle 2">
            <a:extLst>
              <a:ext uri="{FF2B5EF4-FFF2-40B4-BE49-F238E27FC236}">
                <a16:creationId xmlns:a16="http://schemas.microsoft.com/office/drawing/2014/main" id="{3F3746D6-EA5D-4C40-9732-40373C5B822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8920" name="Object 1">
            <a:extLst>
              <a:ext uri="{FF2B5EF4-FFF2-40B4-BE49-F238E27FC236}">
                <a16:creationId xmlns:a16="http://schemas.microsoft.com/office/drawing/2014/main" id="{BDF056C3-34D8-48E6-B878-1989A96305AD}"/>
              </a:ext>
            </a:extLst>
          </p:cNvPr>
          <p:cNvGraphicFramePr>
            <a:graphicFrameLocks noChangeAspect="1"/>
          </p:cNvGraphicFramePr>
          <p:nvPr/>
        </p:nvGraphicFramePr>
        <p:xfrm>
          <a:off x="6581775" y="2774950"/>
          <a:ext cx="1754188" cy="1962150"/>
        </p:xfrm>
        <a:graphic>
          <a:graphicData uri="http://schemas.openxmlformats.org/presentationml/2006/ole">
            <mc:AlternateContent xmlns:mc="http://schemas.openxmlformats.org/markup-compatibility/2006">
              <mc:Choice xmlns:v="urn:schemas-microsoft-com:vml" Requires="v">
                <p:oleObj spid="_x0000_s39204" r:id="rId3" imgW="6438900" imgH="3524250" progId="">
                  <p:embed/>
                </p:oleObj>
              </mc:Choice>
              <mc:Fallback>
                <p:oleObj r:id="rId3" imgW="6438900" imgH="3524250" progId="">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9398" r="61501" b="12462"/>
                      <a:stretch>
                        <a:fillRect/>
                      </a:stretch>
                    </p:blipFill>
                    <p:spPr bwMode="auto">
                      <a:xfrm>
                        <a:off x="6581775" y="2774950"/>
                        <a:ext cx="1754188"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1" name="Rectangle 4">
            <a:extLst>
              <a:ext uri="{FF2B5EF4-FFF2-40B4-BE49-F238E27FC236}">
                <a16:creationId xmlns:a16="http://schemas.microsoft.com/office/drawing/2014/main" id="{A93E2269-CCBC-4F73-BA1E-E0B11AA4443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27">
            <a:extLst>
              <a:ext uri="{FF2B5EF4-FFF2-40B4-BE49-F238E27FC236}">
                <a16:creationId xmlns:a16="http://schemas.microsoft.com/office/drawing/2014/main" id="{734F8E02-24EF-4641-A6E0-AFE473974C61}"/>
              </a:ext>
            </a:extLst>
          </p:cNvPr>
          <p:cNvGrpSpPr>
            <a:grpSpLocks/>
          </p:cNvGrpSpPr>
          <p:nvPr/>
        </p:nvGrpSpPr>
        <p:grpSpPr bwMode="auto">
          <a:xfrm>
            <a:off x="1387475" y="2695575"/>
            <a:ext cx="2876550" cy="741363"/>
            <a:chOff x="1386864" y="2696210"/>
            <a:chExt cx="2877877" cy="740013"/>
          </a:xfrm>
        </p:grpSpPr>
        <p:sp>
          <p:nvSpPr>
            <p:cNvPr id="38941" name="矩形 8">
              <a:extLst>
                <a:ext uri="{FF2B5EF4-FFF2-40B4-BE49-F238E27FC236}">
                  <a16:creationId xmlns:a16="http://schemas.microsoft.com/office/drawing/2014/main" id="{B3071D75-7F40-477C-BF94-8708D92E2DFA}"/>
                </a:ext>
              </a:extLst>
            </p:cNvPr>
            <p:cNvSpPr>
              <a:spLocks noChangeArrowheads="1"/>
            </p:cNvSpPr>
            <p:nvPr/>
          </p:nvSpPr>
          <p:spPr bwMode="auto">
            <a:xfrm>
              <a:off x="1386864" y="288217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总温</a:t>
              </a:r>
            </a:p>
          </p:txBody>
        </p:sp>
        <p:graphicFrame>
          <p:nvGraphicFramePr>
            <p:cNvPr id="38942" name="Object 3">
              <a:extLst>
                <a:ext uri="{FF2B5EF4-FFF2-40B4-BE49-F238E27FC236}">
                  <a16:creationId xmlns:a16="http://schemas.microsoft.com/office/drawing/2014/main" id="{8C75C7FF-B23E-45F0-ACFE-38B278FF6DEF}"/>
                </a:ext>
              </a:extLst>
            </p:cNvPr>
            <p:cNvGraphicFramePr>
              <a:graphicFrameLocks noChangeAspect="1"/>
            </p:cNvGraphicFramePr>
            <p:nvPr/>
          </p:nvGraphicFramePr>
          <p:xfrm>
            <a:off x="2136581" y="2696210"/>
            <a:ext cx="2128160" cy="740013"/>
          </p:xfrm>
          <a:graphic>
            <a:graphicData uri="http://schemas.openxmlformats.org/presentationml/2006/ole">
              <mc:AlternateContent xmlns:mc="http://schemas.openxmlformats.org/markup-compatibility/2006">
                <mc:Choice xmlns:v="urn:schemas-microsoft-com:vml" Requires="v">
                  <p:oleObj spid="_x0000_s39205" name="Equation" r:id="rId5" imgW="1358900" imgH="469900" progId="Equation.DSMT4">
                    <p:embed/>
                  </p:oleObj>
                </mc:Choice>
                <mc:Fallback>
                  <p:oleObj name="Equation" r:id="rId5" imgW="1358900" imgH="4699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581" y="2696210"/>
                          <a:ext cx="2128160" cy="7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8923" name="Rectangle 6">
            <a:extLst>
              <a:ext uri="{FF2B5EF4-FFF2-40B4-BE49-F238E27FC236}">
                <a16:creationId xmlns:a16="http://schemas.microsoft.com/office/drawing/2014/main" id="{3D6ECC78-9E9A-4831-951B-4FDADD49C7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4" name="组合 28">
            <a:extLst>
              <a:ext uri="{FF2B5EF4-FFF2-40B4-BE49-F238E27FC236}">
                <a16:creationId xmlns:a16="http://schemas.microsoft.com/office/drawing/2014/main" id="{209C9DB2-C4CE-4456-8505-47F18EEC7803}"/>
              </a:ext>
            </a:extLst>
          </p:cNvPr>
          <p:cNvGrpSpPr>
            <a:grpSpLocks/>
          </p:cNvGrpSpPr>
          <p:nvPr/>
        </p:nvGrpSpPr>
        <p:grpSpPr bwMode="auto">
          <a:xfrm>
            <a:off x="1395413" y="3381375"/>
            <a:ext cx="3589337" cy="890588"/>
            <a:chOff x="1394747" y="3380875"/>
            <a:chExt cx="3589506" cy="890587"/>
          </a:xfrm>
        </p:grpSpPr>
        <p:sp>
          <p:nvSpPr>
            <p:cNvPr id="38939" name="矩形 11">
              <a:extLst>
                <a:ext uri="{FF2B5EF4-FFF2-40B4-BE49-F238E27FC236}">
                  <a16:creationId xmlns:a16="http://schemas.microsoft.com/office/drawing/2014/main" id="{FDADD03F-6693-41CE-B4BD-38637F758682}"/>
                </a:ext>
              </a:extLst>
            </p:cNvPr>
            <p:cNvSpPr>
              <a:spLocks noChangeArrowheads="1"/>
            </p:cNvSpPr>
            <p:nvPr/>
          </p:nvSpPr>
          <p:spPr bwMode="auto">
            <a:xfrm>
              <a:off x="1394747" y="370812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总压</a:t>
              </a:r>
            </a:p>
          </p:txBody>
        </p:sp>
        <p:graphicFrame>
          <p:nvGraphicFramePr>
            <p:cNvPr id="38940" name="Object 5">
              <a:extLst>
                <a:ext uri="{FF2B5EF4-FFF2-40B4-BE49-F238E27FC236}">
                  <a16:creationId xmlns:a16="http://schemas.microsoft.com/office/drawing/2014/main" id="{872505F6-F0B8-4441-B5FA-73C83D2E8A5D}"/>
                </a:ext>
              </a:extLst>
            </p:cNvPr>
            <p:cNvGraphicFramePr>
              <a:graphicFrameLocks noChangeAspect="1"/>
            </p:cNvGraphicFramePr>
            <p:nvPr/>
          </p:nvGraphicFramePr>
          <p:xfrm>
            <a:off x="2031364" y="3380875"/>
            <a:ext cx="2952889" cy="890587"/>
          </p:xfrm>
          <a:graphic>
            <a:graphicData uri="http://schemas.openxmlformats.org/presentationml/2006/ole">
              <mc:AlternateContent xmlns:mc="http://schemas.openxmlformats.org/markup-compatibility/2006">
                <mc:Choice xmlns:v="urn:schemas-microsoft-com:vml" Requires="v">
                  <p:oleObj spid="_x0000_s39206" name="Equation" r:id="rId7" imgW="1892300" imgH="571500" progId="Equation.DSMT4">
                    <p:embed/>
                  </p:oleObj>
                </mc:Choice>
                <mc:Fallback>
                  <p:oleObj name="Equation" r:id="rId7" imgW="1892300" imgH="5715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1364" y="3380875"/>
                          <a:ext cx="2952889"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8925" name="Rectangle 8">
            <a:extLst>
              <a:ext uri="{FF2B5EF4-FFF2-40B4-BE49-F238E27FC236}">
                <a16:creationId xmlns:a16="http://schemas.microsoft.com/office/drawing/2014/main" id="{BB4DB8FB-8ECB-467D-A48B-4D6EC9D8007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44391" name="Object 7">
            <a:extLst>
              <a:ext uri="{FF2B5EF4-FFF2-40B4-BE49-F238E27FC236}">
                <a16:creationId xmlns:a16="http://schemas.microsoft.com/office/drawing/2014/main" id="{5D61E372-7AC2-4AC5-9A62-14FD5BDE268D}"/>
              </a:ext>
            </a:extLst>
          </p:cNvPr>
          <p:cNvGraphicFramePr>
            <a:graphicFrameLocks noChangeAspect="1"/>
          </p:cNvGraphicFramePr>
          <p:nvPr/>
        </p:nvGraphicFramePr>
        <p:xfrm>
          <a:off x="1452563" y="4365625"/>
          <a:ext cx="1771650" cy="434975"/>
        </p:xfrm>
        <a:graphic>
          <a:graphicData uri="http://schemas.openxmlformats.org/presentationml/2006/ole">
            <mc:AlternateContent xmlns:mc="http://schemas.openxmlformats.org/markup-compatibility/2006">
              <mc:Choice xmlns:v="urn:schemas-microsoft-com:vml" Requires="v">
                <p:oleObj spid="_x0000_s39207" name="Equation" r:id="rId9" imgW="927100" imgH="228600" progId="Equation.DSMT4">
                  <p:embed/>
                </p:oleObj>
              </mc:Choice>
              <mc:Fallback>
                <p:oleObj name="Equation" r:id="rId9" imgW="92710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2563" y="4365625"/>
                        <a:ext cx="1771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7" name="Rectangle 10">
            <a:extLst>
              <a:ext uri="{FF2B5EF4-FFF2-40B4-BE49-F238E27FC236}">
                <a16:creationId xmlns:a16="http://schemas.microsoft.com/office/drawing/2014/main" id="{E5E7287A-AA6C-4BF5-9CF1-241FA3F87A0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44393" name="Object 9">
            <a:extLst>
              <a:ext uri="{FF2B5EF4-FFF2-40B4-BE49-F238E27FC236}">
                <a16:creationId xmlns:a16="http://schemas.microsoft.com/office/drawing/2014/main" id="{C2404976-A910-49A3-8797-633CF05352A5}"/>
              </a:ext>
            </a:extLst>
          </p:cNvPr>
          <p:cNvGraphicFramePr>
            <a:graphicFrameLocks noChangeAspect="1"/>
          </p:cNvGraphicFramePr>
          <p:nvPr/>
        </p:nvGraphicFramePr>
        <p:xfrm>
          <a:off x="3265488" y="4371975"/>
          <a:ext cx="1651000" cy="411163"/>
        </p:xfrm>
        <a:graphic>
          <a:graphicData uri="http://schemas.openxmlformats.org/presentationml/2006/ole">
            <mc:AlternateContent xmlns:mc="http://schemas.openxmlformats.org/markup-compatibility/2006">
              <mc:Choice xmlns:v="urn:schemas-microsoft-com:vml" Requires="v">
                <p:oleObj spid="_x0000_s39208" name="Equation" r:id="rId11" imgW="914400" imgH="228600" progId="Equation.DSMT4">
                  <p:embed/>
                </p:oleObj>
              </mc:Choice>
              <mc:Fallback>
                <p:oleObj name="Equation" r:id="rId11" imgW="914400" imgH="2286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5488" y="4371975"/>
                        <a:ext cx="1651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矩形 20">
            <a:extLst>
              <a:ext uri="{FF2B5EF4-FFF2-40B4-BE49-F238E27FC236}">
                <a16:creationId xmlns:a16="http://schemas.microsoft.com/office/drawing/2014/main" id="{189F1F0B-8C43-4FE4-83A9-F08E4AC21863}"/>
              </a:ext>
            </a:extLst>
          </p:cNvPr>
          <p:cNvSpPr>
            <a:spLocks noChangeArrowheads="1"/>
          </p:cNvSpPr>
          <p:nvPr/>
        </p:nvSpPr>
        <p:spPr bwMode="auto">
          <a:xfrm>
            <a:off x="4946650" y="4375150"/>
            <a:ext cx="1477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sz="1800" b="1">
                <a:latin typeface="华文中宋" panose="02010600040101010101" pitchFamily="2" charset="-122"/>
                <a:ea typeface="华文中宋" panose="02010600040101010101" pitchFamily="2" charset="-122"/>
              </a:rPr>
              <a:t>超临界</a:t>
            </a:r>
            <a:r>
              <a:rPr lang="en-US" altLang="zh-CN" sz="1800" b="1">
                <a:latin typeface="华文中宋" panose="02010600040101010101" pitchFamily="2" charset="-122"/>
                <a:ea typeface="华文中宋" panose="02010600040101010101" pitchFamily="2" charset="-122"/>
              </a:rPr>
              <a:t>/</a:t>
            </a:r>
            <a:r>
              <a:rPr lang="zh-CN" altLang="en-US" sz="1800" b="1">
                <a:latin typeface="华文中宋" panose="02010600040101010101" pitchFamily="2" charset="-122"/>
                <a:ea typeface="华文中宋" panose="02010600040101010101" pitchFamily="2" charset="-122"/>
              </a:rPr>
              <a:t>壅塞</a:t>
            </a:r>
          </a:p>
        </p:txBody>
      </p:sp>
      <p:sp>
        <p:nvSpPr>
          <p:cNvPr id="38930" name="Rectangle 12">
            <a:extLst>
              <a:ext uri="{FF2B5EF4-FFF2-40B4-BE49-F238E27FC236}">
                <a16:creationId xmlns:a16="http://schemas.microsoft.com/office/drawing/2014/main" id="{86BB916B-114E-46E4-9E02-680866FB3D2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44395" name="Object 11">
            <a:extLst>
              <a:ext uri="{FF2B5EF4-FFF2-40B4-BE49-F238E27FC236}">
                <a16:creationId xmlns:a16="http://schemas.microsoft.com/office/drawing/2014/main" id="{42BA0B37-EF33-4EBC-AAE7-D3854DD99468}"/>
              </a:ext>
            </a:extLst>
          </p:cNvPr>
          <p:cNvGraphicFramePr>
            <a:graphicFrameLocks noChangeAspect="1"/>
          </p:cNvGraphicFramePr>
          <p:nvPr/>
        </p:nvGraphicFramePr>
        <p:xfrm>
          <a:off x="1504950" y="5026025"/>
          <a:ext cx="1165225" cy="412750"/>
        </p:xfrm>
        <a:graphic>
          <a:graphicData uri="http://schemas.openxmlformats.org/presentationml/2006/ole">
            <mc:AlternateContent xmlns:mc="http://schemas.openxmlformats.org/markup-compatibility/2006">
              <mc:Choice xmlns:v="urn:schemas-microsoft-com:vml" Requires="v">
                <p:oleObj spid="_x0000_s39209" name="Equation" r:id="rId13" imgW="647700" imgH="228600" progId="Equation.DSMT4">
                  <p:embed/>
                </p:oleObj>
              </mc:Choice>
              <mc:Fallback>
                <p:oleObj name="Equation" r:id="rId13" imgW="647700" imgH="228600"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4950" y="5026025"/>
                        <a:ext cx="11652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32" name="Rectangle 14">
            <a:extLst>
              <a:ext uri="{FF2B5EF4-FFF2-40B4-BE49-F238E27FC236}">
                <a16:creationId xmlns:a16="http://schemas.microsoft.com/office/drawing/2014/main" id="{900FE544-2600-42F5-A250-B1A5C04A051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44397" name="Object 13">
            <a:extLst>
              <a:ext uri="{FF2B5EF4-FFF2-40B4-BE49-F238E27FC236}">
                <a16:creationId xmlns:a16="http://schemas.microsoft.com/office/drawing/2014/main" id="{30DDC00F-1934-4921-A439-F6FB82C94BE9}"/>
              </a:ext>
            </a:extLst>
          </p:cNvPr>
          <p:cNvGraphicFramePr>
            <a:graphicFrameLocks noChangeAspect="1"/>
          </p:cNvGraphicFramePr>
          <p:nvPr/>
        </p:nvGraphicFramePr>
        <p:xfrm>
          <a:off x="3184525" y="4989513"/>
          <a:ext cx="2774950" cy="430212"/>
        </p:xfrm>
        <a:graphic>
          <a:graphicData uri="http://schemas.openxmlformats.org/presentationml/2006/ole">
            <mc:AlternateContent xmlns:mc="http://schemas.openxmlformats.org/markup-compatibility/2006">
              <mc:Choice xmlns:v="urn:schemas-microsoft-com:vml" Requires="v">
                <p:oleObj spid="_x0000_s39210" name="Equation" r:id="rId15" imgW="1587500" imgH="241300" progId="Equation.DSMT4">
                  <p:embed/>
                </p:oleObj>
              </mc:Choice>
              <mc:Fallback>
                <p:oleObj name="Equation" r:id="rId15" imgW="1587500" imgH="241300" progId="Equation.DSMT4">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84525" y="4989513"/>
                        <a:ext cx="2774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34" name="Rectangle 16">
            <a:extLst>
              <a:ext uri="{FF2B5EF4-FFF2-40B4-BE49-F238E27FC236}">
                <a16:creationId xmlns:a16="http://schemas.microsoft.com/office/drawing/2014/main" id="{FB14EA92-B932-4434-A510-B759782689D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44399" name="Object 15">
            <a:extLst>
              <a:ext uri="{FF2B5EF4-FFF2-40B4-BE49-F238E27FC236}">
                <a16:creationId xmlns:a16="http://schemas.microsoft.com/office/drawing/2014/main" id="{2D8B86DD-58E7-463F-BE50-065FA17B851B}"/>
              </a:ext>
            </a:extLst>
          </p:cNvPr>
          <p:cNvGraphicFramePr>
            <a:graphicFrameLocks noChangeAspect="1"/>
          </p:cNvGraphicFramePr>
          <p:nvPr/>
        </p:nvGraphicFramePr>
        <p:xfrm>
          <a:off x="1514475" y="5678488"/>
          <a:ext cx="2816225" cy="461962"/>
        </p:xfrm>
        <a:graphic>
          <a:graphicData uri="http://schemas.openxmlformats.org/presentationml/2006/ole">
            <mc:AlternateContent xmlns:mc="http://schemas.openxmlformats.org/markup-compatibility/2006">
              <mc:Choice xmlns:v="urn:schemas-microsoft-com:vml" Requires="v">
                <p:oleObj spid="_x0000_s39211" name="Equation" r:id="rId17" imgW="1524000" imgH="254000" progId="Equation.DSMT4">
                  <p:embed/>
                </p:oleObj>
              </mc:Choice>
              <mc:Fallback>
                <p:oleObj name="Equation" r:id="rId17" imgW="1524000" imgH="254000" progId="Equation.DSMT4">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14475" y="5678488"/>
                        <a:ext cx="2816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36" name="Rectangle 18">
            <a:extLst>
              <a:ext uri="{FF2B5EF4-FFF2-40B4-BE49-F238E27FC236}">
                <a16:creationId xmlns:a16="http://schemas.microsoft.com/office/drawing/2014/main" id="{2F3815D8-76BF-4B08-BB60-CDECB1B051D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44401" name="Object 17">
            <a:extLst>
              <a:ext uri="{FF2B5EF4-FFF2-40B4-BE49-F238E27FC236}">
                <a16:creationId xmlns:a16="http://schemas.microsoft.com/office/drawing/2014/main" id="{1911290E-A5D8-46C1-BDBE-73467F52E743}"/>
              </a:ext>
            </a:extLst>
          </p:cNvPr>
          <p:cNvGraphicFramePr>
            <a:graphicFrameLocks noChangeAspect="1"/>
          </p:cNvGraphicFramePr>
          <p:nvPr/>
        </p:nvGraphicFramePr>
        <p:xfrm>
          <a:off x="4432300" y="5624513"/>
          <a:ext cx="3213100" cy="501650"/>
        </p:xfrm>
        <a:graphic>
          <a:graphicData uri="http://schemas.openxmlformats.org/presentationml/2006/ole">
            <mc:AlternateContent xmlns:mc="http://schemas.openxmlformats.org/markup-compatibility/2006">
              <mc:Choice xmlns:v="urn:schemas-microsoft-com:vml" Requires="v">
                <p:oleObj spid="_x0000_s39212" name="Equation" r:id="rId19" imgW="1460500" imgH="228600" progId="Equation.DSMT4">
                  <p:embed/>
                </p:oleObj>
              </mc:Choice>
              <mc:Fallback>
                <p:oleObj name="Equation" r:id="rId19" imgW="1460500" imgH="228600" progId="Equation.DSMT4">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32300" y="5624513"/>
                        <a:ext cx="32131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44391"/>
                                        </p:tgtEl>
                                        <p:attrNameLst>
                                          <p:attrName>style.visibility</p:attrName>
                                        </p:attrNameLst>
                                      </p:cBhvr>
                                      <p:to>
                                        <p:strVal val="visible"/>
                                      </p:to>
                                    </p:set>
                                    <p:animEffect transition="in" filter="blinds(horizontal)">
                                      <p:cBhvr>
                                        <p:cTn id="22" dur="500"/>
                                        <p:tgtEl>
                                          <p:spTgt spid="1443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44393"/>
                                        </p:tgtEl>
                                        <p:attrNameLst>
                                          <p:attrName>style.visibility</p:attrName>
                                        </p:attrNameLst>
                                      </p:cBhvr>
                                      <p:to>
                                        <p:strVal val="visible"/>
                                      </p:to>
                                    </p:set>
                                    <p:animEffect transition="in" filter="blinds(horizontal)">
                                      <p:cBhvr>
                                        <p:cTn id="27" dur="500"/>
                                        <p:tgtEl>
                                          <p:spTgt spid="14439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44395"/>
                                        </p:tgtEl>
                                        <p:attrNameLst>
                                          <p:attrName>style.visibility</p:attrName>
                                        </p:attrNameLst>
                                      </p:cBhvr>
                                      <p:to>
                                        <p:strVal val="visible"/>
                                      </p:to>
                                    </p:set>
                                    <p:animEffect transition="in" filter="blinds(horizontal)">
                                      <p:cBhvr>
                                        <p:cTn id="37" dur="500"/>
                                        <p:tgtEl>
                                          <p:spTgt spid="14439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44397"/>
                                        </p:tgtEl>
                                        <p:attrNameLst>
                                          <p:attrName>style.visibility</p:attrName>
                                        </p:attrNameLst>
                                      </p:cBhvr>
                                      <p:to>
                                        <p:strVal val="visible"/>
                                      </p:to>
                                    </p:set>
                                    <p:animEffect transition="in" filter="blinds(horizontal)">
                                      <p:cBhvr>
                                        <p:cTn id="42" dur="500"/>
                                        <p:tgtEl>
                                          <p:spTgt spid="14439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44399"/>
                                        </p:tgtEl>
                                        <p:attrNameLst>
                                          <p:attrName>style.visibility</p:attrName>
                                        </p:attrNameLst>
                                      </p:cBhvr>
                                      <p:to>
                                        <p:strVal val="visible"/>
                                      </p:to>
                                    </p:set>
                                    <p:animEffect transition="in" filter="blinds(horizontal)">
                                      <p:cBhvr>
                                        <p:cTn id="47" dur="500"/>
                                        <p:tgtEl>
                                          <p:spTgt spid="1443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44401"/>
                                        </p:tgtEl>
                                        <p:attrNameLst>
                                          <p:attrName>style.visibility</p:attrName>
                                        </p:attrNameLst>
                                      </p:cBhvr>
                                      <p:to>
                                        <p:strVal val="visible"/>
                                      </p:to>
                                    </p:set>
                                    <p:animEffect transition="in" filter="blinds(horizontal)">
                                      <p:cBhvr>
                                        <p:cTn id="52" dur="500"/>
                                        <p:tgtEl>
                                          <p:spTgt spid="144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211764A6-765F-49A0-87A5-BC4C2F363062}"/>
              </a:ext>
            </a:extLst>
          </p:cNvPr>
          <p:cNvSpPr>
            <a:spLocks noGrp="1"/>
          </p:cNvSpPr>
          <p:nvPr>
            <p:ph type="title"/>
          </p:nvPr>
        </p:nvSpPr>
        <p:spPr/>
        <p:txBody>
          <a:bodyPr/>
          <a:lstStyle/>
          <a:p>
            <a:r>
              <a:rPr lang="zh-CN" altLang="en-US" sz="2800"/>
              <a:t>第五章 一维定常可压缩管内流动</a:t>
            </a:r>
          </a:p>
        </p:txBody>
      </p:sp>
      <p:sp>
        <p:nvSpPr>
          <p:cNvPr id="4" name="AutoShape 8">
            <a:hlinkClick r:id="" action="ppaction://noaction" highlightClick="1"/>
            <a:extLst>
              <a:ext uri="{FF2B5EF4-FFF2-40B4-BE49-F238E27FC236}">
                <a16:creationId xmlns:a16="http://schemas.microsoft.com/office/drawing/2014/main" id="{899D75C4-BA4D-449C-A655-72EC385DB971}"/>
              </a:ext>
            </a:extLst>
          </p:cNvPr>
          <p:cNvSpPr>
            <a:spLocks noChangeArrowheads="1"/>
          </p:cNvSpPr>
          <p:nvPr/>
        </p:nvSpPr>
        <p:spPr bwMode="auto">
          <a:xfrm>
            <a:off x="973588" y="2427262"/>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§5-2 </a:t>
            </a:r>
            <a:r>
              <a:rPr lang="zh-CN" altLang="en-US" sz="2400" b="1" kern="0" dirty="0">
                <a:solidFill>
                  <a:schemeClr val="tx1">
                    <a:lumMod val="40000"/>
                    <a:lumOff val="60000"/>
                  </a:schemeClr>
                </a:solidFill>
                <a:ea typeface="华文楷体" pitchFamily="2" charset="-122"/>
              </a:rPr>
              <a:t>收缩喷管</a:t>
            </a:r>
          </a:p>
        </p:txBody>
      </p:sp>
      <p:sp>
        <p:nvSpPr>
          <p:cNvPr id="5" name="AutoShape 9">
            <a:hlinkClick r:id="" action="ppaction://noaction" highlightClick="1"/>
            <a:extLst>
              <a:ext uri="{FF2B5EF4-FFF2-40B4-BE49-F238E27FC236}">
                <a16:creationId xmlns:a16="http://schemas.microsoft.com/office/drawing/2014/main" id="{807A83D2-4029-4F16-97D5-738E76AD8148}"/>
              </a:ext>
            </a:extLst>
          </p:cNvPr>
          <p:cNvSpPr>
            <a:spLocks noChangeArrowheads="1"/>
          </p:cNvSpPr>
          <p:nvPr/>
        </p:nvSpPr>
        <p:spPr bwMode="auto">
          <a:xfrm>
            <a:off x="973588" y="3626036"/>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ea typeface="华文楷体" pitchFamily="2" charset="-122"/>
              </a:rPr>
              <a:t>§5-3 </a:t>
            </a:r>
            <a:r>
              <a:rPr lang="zh-CN" altLang="en-US" sz="2400" b="1" kern="0" dirty="0">
                <a:ea typeface="华文楷体" pitchFamily="2" charset="-122"/>
              </a:rPr>
              <a:t>拉伐尔喷管</a:t>
            </a:r>
          </a:p>
        </p:txBody>
      </p:sp>
      <p:sp>
        <p:nvSpPr>
          <p:cNvPr id="8" name="AutoShape 8">
            <a:hlinkClick r:id="" action="ppaction://noaction" highlightClick="1"/>
            <a:extLst>
              <a:ext uri="{FF2B5EF4-FFF2-40B4-BE49-F238E27FC236}">
                <a16:creationId xmlns:a16="http://schemas.microsoft.com/office/drawing/2014/main" id="{B358DDA8-0DC1-486C-A55B-F631E44D3830}"/>
              </a:ext>
            </a:extLst>
          </p:cNvPr>
          <p:cNvSpPr>
            <a:spLocks noChangeArrowheads="1"/>
          </p:cNvSpPr>
          <p:nvPr/>
        </p:nvSpPr>
        <p:spPr bwMode="auto">
          <a:xfrm>
            <a:off x="973588" y="126484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§5-1 </a:t>
            </a:r>
            <a:r>
              <a:rPr lang="zh-CN" altLang="en-US" sz="2400" b="1" kern="0" dirty="0">
                <a:solidFill>
                  <a:schemeClr val="tx1">
                    <a:lumMod val="40000"/>
                    <a:lumOff val="60000"/>
                  </a:schemeClr>
                </a:solidFill>
                <a:ea typeface="华文楷体" pitchFamily="2" charset="-122"/>
              </a:rPr>
              <a:t>理想气体在变截面管道中的流动</a:t>
            </a:r>
          </a:p>
        </p:txBody>
      </p:sp>
      <p:sp>
        <p:nvSpPr>
          <p:cNvPr id="9" name="AutoShape 10">
            <a:hlinkClick r:id="" action="ppaction://noaction" highlightClick="1"/>
            <a:extLst>
              <a:ext uri="{FF2B5EF4-FFF2-40B4-BE49-F238E27FC236}">
                <a16:creationId xmlns:a16="http://schemas.microsoft.com/office/drawing/2014/main" id="{D233D99E-DB18-4A69-91DC-EFDC6FD12391}"/>
              </a:ext>
            </a:extLst>
          </p:cNvPr>
          <p:cNvSpPr>
            <a:spLocks noChangeArrowheads="1"/>
          </p:cNvSpPr>
          <p:nvPr/>
        </p:nvSpPr>
        <p:spPr bwMode="auto">
          <a:xfrm>
            <a:off x="973588" y="487293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§5-4 </a:t>
            </a:r>
            <a:r>
              <a:rPr lang="zh-CN" altLang="en-US" sz="2400" b="1" kern="0" dirty="0">
                <a:solidFill>
                  <a:schemeClr val="tx1">
                    <a:lumMod val="40000"/>
                    <a:lumOff val="60000"/>
                  </a:schemeClr>
                </a:solidFill>
                <a:ea typeface="华文楷体" pitchFamily="2" charset="-122"/>
              </a:rPr>
              <a:t>内压式超声速进气道及其他变截面管流</a:t>
            </a:r>
          </a:p>
        </p:txBody>
      </p:sp>
      <p:sp>
        <p:nvSpPr>
          <p:cNvPr id="39951" name="灯片编号占位符 15">
            <a:extLst>
              <a:ext uri="{FF2B5EF4-FFF2-40B4-BE49-F238E27FC236}">
                <a16:creationId xmlns:a16="http://schemas.microsoft.com/office/drawing/2014/main" id="{C3985B6D-74E1-476A-A1CB-3373C9187832}"/>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23DCDF6E-33EA-4C72-A794-5DC8A78F6725}" type="slidenum">
              <a:rPr lang="en-US" altLang="zh-CN" sz="2800"/>
              <a:pPr algn="r">
                <a:spcBef>
                  <a:spcPct val="0"/>
                </a:spcBef>
                <a:buClrTx/>
                <a:buSzTx/>
                <a:buFontTx/>
                <a:buNone/>
              </a:pPr>
              <a:t>35</a:t>
            </a:fld>
            <a:endParaRPr lang="en-US" altLang="zh-CN"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标题 1">
            <a:extLst>
              <a:ext uri="{FF2B5EF4-FFF2-40B4-BE49-F238E27FC236}">
                <a16:creationId xmlns:a16="http://schemas.microsoft.com/office/drawing/2014/main" id="{90EA54BC-A6D2-4D53-AAEE-0F4384FFC325}"/>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 name="Rectangle 4">
            <a:extLst>
              <a:ext uri="{FF2B5EF4-FFF2-40B4-BE49-F238E27FC236}">
                <a16:creationId xmlns:a16="http://schemas.microsoft.com/office/drawing/2014/main" id="{5B9792E2-CDF6-40BF-87A9-70700B09E1B7}"/>
              </a:ext>
            </a:extLst>
          </p:cNvPr>
          <p:cNvSpPr>
            <a:spLocks noChangeArrowheads="1"/>
          </p:cNvSpPr>
          <p:nvPr/>
        </p:nvSpPr>
        <p:spPr bwMode="auto">
          <a:xfrm>
            <a:off x="468313" y="9366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喷管的分类</a:t>
            </a:r>
            <a:endParaRPr lang="zh-CN" altLang="en-US" sz="2800" dirty="0">
              <a:latin typeface="华文新魏" pitchFamily="2" charset="-122"/>
              <a:ea typeface="华文新魏" pitchFamily="2" charset="-122"/>
            </a:endParaRPr>
          </a:p>
        </p:txBody>
      </p:sp>
      <p:sp>
        <p:nvSpPr>
          <p:cNvPr id="41989" name="TextBox 13">
            <a:extLst>
              <a:ext uri="{FF2B5EF4-FFF2-40B4-BE49-F238E27FC236}">
                <a16:creationId xmlns:a16="http://schemas.microsoft.com/office/drawing/2014/main" id="{727B1654-5911-4FDA-BC85-6118FECC0EB4}"/>
              </a:ext>
            </a:extLst>
          </p:cNvPr>
          <p:cNvSpPr txBox="1">
            <a:spLocks noChangeArrowheads="1"/>
          </p:cNvSpPr>
          <p:nvPr/>
        </p:nvSpPr>
        <p:spPr bwMode="auto">
          <a:xfrm>
            <a:off x="774700" y="1592263"/>
            <a:ext cx="438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ct val="0"/>
              </a:spcBef>
              <a:buClr>
                <a:srgbClr val="C00000"/>
              </a:buClr>
              <a:buSzPct val="80000"/>
              <a:buFontTx/>
              <a:buNone/>
            </a:pPr>
            <a:r>
              <a:rPr kumimoji="1" lang="en-US" altLang="zh-CN" sz="24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sz="24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使气流不断加速的管道。</a:t>
            </a:r>
          </a:p>
        </p:txBody>
      </p:sp>
      <p:grpSp>
        <p:nvGrpSpPr>
          <p:cNvPr id="41990" name="组合 41">
            <a:extLst>
              <a:ext uri="{FF2B5EF4-FFF2-40B4-BE49-F238E27FC236}">
                <a16:creationId xmlns:a16="http://schemas.microsoft.com/office/drawing/2014/main" id="{BC5B64B1-235D-4410-8C99-8A12A4CFC393}"/>
              </a:ext>
            </a:extLst>
          </p:cNvPr>
          <p:cNvGrpSpPr>
            <a:grpSpLocks/>
          </p:cNvGrpSpPr>
          <p:nvPr/>
        </p:nvGrpSpPr>
        <p:grpSpPr bwMode="auto">
          <a:xfrm>
            <a:off x="7920038" y="2811463"/>
            <a:ext cx="485775" cy="2459037"/>
            <a:chOff x="7920372" y="2888796"/>
            <a:chExt cx="485717" cy="2458520"/>
          </a:xfrm>
        </p:grpSpPr>
        <p:sp>
          <p:nvSpPr>
            <p:cNvPr id="42007" name="TextBox 34">
              <a:extLst>
                <a:ext uri="{FF2B5EF4-FFF2-40B4-BE49-F238E27FC236}">
                  <a16:creationId xmlns:a16="http://schemas.microsoft.com/office/drawing/2014/main" id="{45A477D5-C1D3-44B2-94A9-D94BBFC346FA}"/>
                </a:ext>
              </a:extLst>
            </p:cNvPr>
            <p:cNvSpPr txBox="1">
              <a:spLocks noChangeArrowheads="1"/>
            </p:cNvSpPr>
            <p:nvPr/>
          </p:nvSpPr>
          <p:spPr bwMode="auto">
            <a:xfrm>
              <a:off x="7920372" y="2888796"/>
              <a:ext cx="481084" cy="110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扩压器</a:t>
              </a:r>
            </a:p>
          </p:txBody>
        </p:sp>
        <p:sp>
          <p:nvSpPr>
            <p:cNvPr id="42008" name="TextBox 35">
              <a:extLst>
                <a:ext uri="{FF2B5EF4-FFF2-40B4-BE49-F238E27FC236}">
                  <a16:creationId xmlns:a16="http://schemas.microsoft.com/office/drawing/2014/main" id="{B0E79F66-5EB5-4295-9108-5A6CEC162FB2}"/>
                </a:ext>
              </a:extLst>
            </p:cNvPr>
            <p:cNvSpPr txBox="1">
              <a:spLocks noChangeArrowheads="1"/>
            </p:cNvSpPr>
            <p:nvPr/>
          </p:nvSpPr>
          <p:spPr bwMode="auto">
            <a:xfrm>
              <a:off x="7925005" y="4578079"/>
              <a:ext cx="481084" cy="76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喷管</a:t>
              </a:r>
            </a:p>
          </p:txBody>
        </p:sp>
      </p:grpSp>
      <p:grpSp>
        <p:nvGrpSpPr>
          <p:cNvPr id="41991" name="组合 38">
            <a:extLst>
              <a:ext uri="{FF2B5EF4-FFF2-40B4-BE49-F238E27FC236}">
                <a16:creationId xmlns:a16="http://schemas.microsoft.com/office/drawing/2014/main" id="{41A2A880-AF92-4E65-B036-240A69C12503}"/>
              </a:ext>
            </a:extLst>
          </p:cNvPr>
          <p:cNvGrpSpPr>
            <a:grpSpLocks/>
          </p:cNvGrpSpPr>
          <p:nvPr/>
        </p:nvGrpSpPr>
        <p:grpSpPr bwMode="auto">
          <a:xfrm>
            <a:off x="539750" y="2235200"/>
            <a:ext cx="7920038" cy="3421063"/>
            <a:chOff x="539552" y="2312732"/>
            <a:chExt cx="7920880" cy="3420524"/>
          </a:xfrm>
        </p:grpSpPr>
        <p:graphicFrame>
          <p:nvGraphicFramePr>
            <p:cNvPr id="41994" name="Object 2">
              <a:extLst>
                <a:ext uri="{FF2B5EF4-FFF2-40B4-BE49-F238E27FC236}">
                  <a16:creationId xmlns:a16="http://schemas.microsoft.com/office/drawing/2014/main" id="{0FA1A6C2-B9C4-447F-984B-A615BA3921C5}"/>
                </a:ext>
              </a:extLst>
            </p:cNvPr>
            <p:cNvGraphicFramePr>
              <a:graphicFrameLocks noChangeAspect="1"/>
            </p:cNvGraphicFramePr>
            <p:nvPr/>
          </p:nvGraphicFramePr>
          <p:xfrm>
            <a:off x="653256" y="3069237"/>
            <a:ext cx="407988" cy="749300"/>
          </p:xfrm>
          <a:graphic>
            <a:graphicData uri="http://schemas.openxmlformats.org/presentationml/2006/ole">
              <mc:AlternateContent xmlns:mc="http://schemas.openxmlformats.org/markup-compatibility/2006">
                <mc:Choice xmlns:v="urn:schemas-microsoft-com:vml" Requires="v">
                  <p:oleObj spid="_x0000_s42241" name="Equation" r:id="rId3" imgW="228600" imgH="419100" progId="Equation.DSMT4">
                    <p:embed/>
                  </p:oleObj>
                </mc:Choice>
                <mc:Fallback>
                  <p:oleObj name="Equation" r:id="rId3" imgW="228600" imgH="4191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56" y="3069237"/>
                          <a:ext cx="4079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41995" name="Object 3">
              <a:extLst>
                <a:ext uri="{FF2B5EF4-FFF2-40B4-BE49-F238E27FC236}">
                  <a16:creationId xmlns:a16="http://schemas.microsoft.com/office/drawing/2014/main" id="{99AC2240-F93B-42B4-8AD1-DAF89326F1B1}"/>
                </a:ext>
              </a:extLst>
            </p:cNvPr>
            <p:cNvGraphicFramePr>
              <a:graphicFrameLocks noChangeAspect="1"/>
            </p:cNvGraphicFramePr>
            <p:nvPr/>
          </p:nvGraphicFramePr>
          <p:xfrm>
            <a:off x="1367644" y="3069237"/>
            <a:ext cx="488950" cy="782637"/>
          </p:xfrm>
          <a:graphic>
            <a:graphicData uri="http://schemas.openxmlformats.org/presentationml/2006/ole">
              <mc:AlternateContent xmlns:mc="http://schemas.openxmlformats.org/markup-compatibility/2006">
                <mc:Choice xmlns:v="urn:schemas-microsoft-com:vml" Requires="v">
                  <p:oleObj spid="_x0000_s42242" name="Equation" r:id="rId5" imgW="266584" imgH="418918" progId="Equation.DSMT4">
                    <p:embed/>
                  </p:oleObj>
                </mc:Choice>
                <mc:Fallback>
                  <p:oleObj name="Equation" r:id="rId5" imgW="266584" imgH="418918"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7644" y="3069237"/>
                          <a:ext cx="4889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41996" name="Object 4">
              <a:extLst>
                <a:ext uri="{FF2B5EF4-FFF2-40B4-BE49-F238E27FC236}">
                  <a16:creationId xmlns:a16="http://schemas.microsoft.com/office/drawing/2014/main" id="{F130F75D-A973-4938-BFD9-9BDEFC2AFB83}"/>
                </a:ext>
              </a:extLst>
            </p:cNvPr>
            <p:cNvGraphicFramePr>
              <a:graphicFrameLocks noChangeAspect="1"/>
            </p:cNvGraphicFramePr>
            <p:nvPr/>
          </p:nvGraphicFramePr>
          <p:xfrm>
            <a:off x="2123728" y="3061349"/>
            <a:ext cx="465137" cy="735013"/>
          </p:xfrm>
          <a:graphic>
            <a:graphicData uri="http://schemas.openxmlformats.org/presentationml/2006/ole">
              <mc:AlternateContent xmlns:mc="http://schemas.openxmlformats.org/markup-compatibility/2006">
                <mc:Choice xmlns:v="urn:schemas-microsoft-com:vml" Requires="v">
                  <p:oleObj spid="_x0000_s42243" name="Equation" r:id="rId7" imgW="253890" imgH="393529" progId="Equation.DSMT4">
                    <p:embed/>
                  </p:oleObj>
                </mc:Choice>
                <mc:Fallback>
                  <p:oleObj name="Equation" r:id="rId7" imgW="253890" imgH="393529"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3728" y="3061349"/>
                          <a:ext cx="46513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41997" name="Object 5">
              <a:extLst>
                <a:ext uri="{FF2B5EF4-FFF2-40B4-BE49-F238E27FC236}">
                  <a16:creationId xmlns:a16="http://schemas.microsoft.com/office/drawing/2014/main" id="{A26DE56B-A67C-41CA-9BDD-FA89F02410BE}"/>
                </a:ext>
              </a:extLst>
            </p:cNvPr>
            <p:cNvGraphicFramePr>
              <a:graphicFrameLocks noChangeAspect="1"/>
            </p:cNvGraphicFramePr>
            <p:nvPr/>
          </p:nvGraphicFramePr>
          <p:xfrm>
            <a:off x="1287462" y="4627034"/>
            <a:ext cx="652463" cy="735013"/>
          </p:xfrm>
          <a:graphic>
            <a:graphicData uri="http://schemas.openxmlformats.org/presentationml/2006/ole">
              <mc:AlternateContent xmlns:mc="http://schemas.openxmlformats.org/markup-compatibility/2006">
                <mc:Choice xmlns:v="urn:schemas-microsoft-com:vml" Requires="v">
                  <p:oleObj spid="_x0000_s42244" name="Equation" r:id="rId9" imgW="355292" imgH="393359" progId="Equation.DSMT4">
                    <p:embed/>
                  </p:oleObj>
                </mc:Choice>
                <mc:Fallback>
                  <p:oleObj name="Equation" r:id="rId9" imgW="355292" imgH="393359"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7462" y="4627034"/>
                          <a:ext cx="65246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41998" name="Object 6">
              <a:extLst>
                <a:ext uri="{FF2B5EF4-FFF2-40B4-BE49-F238E27FC236}">
                  <a16:creationId xmlns:a16="http://schemas.microsoft.com/office/drawing/2014/main" id="{F81AF5DC-48D9-4AB9-BF19-971E62FC574D}"/>
                </a:ext>
              </a:extLst>
            </p:cNvPr>
            <p:cNvGraphicFramePr>
              <a:graphicFrameLocks noChangeAspect="1"/>
            </p:cNvGraphicFramePr>
            <p:nvPr/>
          </p:nvGraphicFramePr>
          <p:xfrm>
            <a:off x="658627" y="4626943"/>
            <a:ext cx="398505" cy="734896"/>
          </p:xfrm>
          <a:graphic>
            <a:graphicData uri="http://schemas.openxmlformats.org/presentationml/2006/ole">
              <mc:AlternateContent xmlns:mc="http://schemas.openxmlformats.org/markup-compatibility/2006">
                <mc:Choice xmlns:v="urn:schemas-microsoft-com:vml" Requires="v">
                  <p:oleObj spid="_x0000_s42245" name="Equation" r:id="rId11" imgW="215713" imgH="393359" progId="Equation.DSMT4">
                    <p:embed/>
                  </p:oleObj>
                </mc:Choice>
                <mc:Fallback>
                  <p:oleObj name="Equation" r:id="rId11" imgW="215713" imgH="393359"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627" y="4626943"/>
                          <a:ext cx="398505" cy="73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cxnSp>
          <p:nvCxnSpPr>
            <p:cNvPr id="41999" name="直接连接符 19">
              <a:extLst>
                <a:ext uri="{FF2B5EF4-FFF2-40B4-BE49-F238E27FC236}">
                  <a16:creationId xmlns:a16="http://schemas.microsoft.com/office/drawing/2014/main" id="{68207AAA-D7C7-435A-84FD-0AE3B5E661E8}"/>
                </a:ext>
              </a:extLst>
            </p:cNvPr>
            <p:cNvCxnSpPr>
              <a:cxnSpLocks noChangeShapeType="1"/>
            </p:cNvCxnSpPr>
            <p:nvPr/>
          </p:nvCxnSpPr>
          <p:spPr bwMode="auto">
            <a:xfrm>
              <a:off x="540432" y="4328956"/>
              <a:ext cx="79200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2000" name="直接连接符 20">
              <a:extLst>
                <a:ext uri="{FF2B5EF4-FFF2-40B4-BE49-F238E27FC236}">
                  <a16:creationId xmlns:a16="http://schemas.microsoft.com/office/drawing/2014/main" id="{10FE1C9C-08DB-4843-A51F-79E471285467}"/>
                </a:ext>
              </a:extLst>
            </p:cNvPr>
            <p:cNvCxnSpPr>
              <a:cxnSpLocks noChangeShapeType="1"/>
            </p:cNvCxnSpPr>
            <p:nvPr/>
          </p:nvCxnSpPr>
          <p:spPr bwMode="auto">
            <a:xfrm>
              <a:off x="3815916" y="2312732"/>
              <a:ext cx="0" cy="33840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2001" name="直接连接符 21">
              <a:extLst>
                <a:ext uri="{FF2B5EF4-FFF2-40B4-BE49-F238E27FC236}">
                  <a16:creationId xmlns:a16="http://schemas.microsoft.com/office/drawing/2014/main" id="{64E1D0B7-BEF9-4490-A9A6-A573E939B848}"/>
                </a:ext>
              </a:extLst>
            </p:cNvPr>
            <p:cNvCxnSpPr>
              <a:cxnSpLocks noChangeShapeType="1"/>
            </p:cNvCxnSpPr>
            <p:nvPr/>
          </p:nvCxnSpPr>
          <p:spPr bwMode="auto">
            <a:xfrm>
              <a:off x="539552" y="2780784"/>
              <a:ext cx="79200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2002" name="直接连接符 22">
              <a:extLst>
                <a:ext uri="{FF2B5EF4-FFF2-40B4-BE49-F238E27FC236}">
                  <a16:creationId xmlns:a16="http://schemas.microsoft.com/office/drawing/2014/main" id="{C74374E3-849B-4F01-B922-ACA052998155}"/>
                </a:ext>
              </a:extLst>
            </p:cNvPr>
            <p:cNvCxnSpPr>
              <a:cxnSpLocks noChangeShapeType="1"/>
            </p:cNvCxnSpPr>
            <p:nvPr/>
          </p:nvCxnSpPr>
          <p:spPr bwMode="auto">
            <a:xfrm>
              <a:off x="5832140" y="2312732"/>
              <a:ext cx="0" cy="33840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graphicFrame>
          <p:nvGraphicFramePr>
            <p:cNvPr id="42003" name="Object 7">
              <a:extLst>
                <a:ext uri="{FF2B5EF4-FFF2-40B4-BE49-F238E27FC236}">
                  <a16:creationId xmlns:a16="http://schemas.microsoft.com/office/drawing/2014/main" id="{0FF6D5DE-CD1A-472B-B074-0AE1B4D02836}"/>
                </a:ext>
              </a:extLst>
            </p:cNvPr>
            <p:cNvGraphicFramePr>
              <a:graphicFrameLocks noChangeAspect="1"/>
            </p:cNvGraphicFramePr>
            <p:nvPr/>
          </p:nvGraphicFramePr>
          <p:xfrm>
            <a:off x="4319972" y="2389688"/>
            <a:ext cx="841375" cy="319088"/>
          </p:xfrm>
          <a:graphic>
            <a:graphicData uri="http://schemas.openxmlformats.org/presentationml/2006/ole">
              <mc:AlternateContent xmlns:mc="http://schemas.openxmlformats.org/markup-compatibility/2006">
                <mc:Choice xmlns:v="urn:schemas-microsoft-com:vml" Requires="v">
                  <p:oleObj spid="_x0000_s42246" name="Equation" r:id="rId13" imgW="469696" imgH="177723" progId="Equation.DSMT4">
                    <p:embed/>
                  </p:oleObj>
                </mc:Choice>
                <mc:Fallback>
                  <p:oleObj name="Equation" r:id="rId13" imgW="469696" imgH="177723"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9972" y="2389688"/>
                          <a:ext cx="8413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42004" name="Object 8">
              <a:extLst>
                <a:ext uri="{FF2B5EF4-FFF2-40B4-BE49-F238E27FC236}">
                  <a16:creationId xmlns:a16="http://schemas.microsoft.com/office/drawing/2014/main" id="{1A96A226-00F0-49BF-B578-6DC0B6CC088C}"/>
                </a:ext>
              </a:extLst>
            </p:cNvPr>
            <p:cNvGraphicFramePr>
              <a:graphicFrameLocks noChangeAspect="1"/>
            </p:cNvGraphicFramePr>
            <p:nvPr/>
          </p:nvGraphicFramePr>
          <p:xfrm>
            <a:off x="6408204" y="2348736"/>
            <a:ext cx="841375" cy="319087"/>
          </p:xfrm>
          <a:graphic>
            <a:graphicData uri="http://schemas.openxmlformats.org/presentationml/2006/ole">
              <mc:AlternateContent xmlns:mc="http://schemas.openxmlformats.org/markup-compatibility/2006">
                <mc:Choice xmlns:v="urn:schemas-microsoft-com:vml" Requires="v">
                  <p:oleObj spid="_x0000_s42247" name="Equation" r:id="rId15" imgW="469696" imgH="177723" progId="Equation.DSMT4">
                    <p:embed/>
                  </p:oleObj>
                </mc:Choice>
                <mc:Fallback>
                  <p:oleObj name="Equation" r:id="rId15" imgW="469696" imgH="177723"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08204" y="2348736"/>
                          <a:ext cx="841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cxnSp>
          <p:nvCxnSpPr>
            <p:cNvPr id="42005" name="直接连接符 33">
              <a:extLst>
                <a:ext uri="{FF2B5EF4-FFF2-40B4-BE49-F238E27FC236}">
                  <a16:creationId xmlns:a16="http://schemas.microsoft.com/office/drawing/2014/main" id="{FEB7571F-5DE1-4FB6-B495-9DA74D6F982D}"/>
                </a:ext>
              </a:extLst>
            </p:cNvPr>
            <p:cNvCxnSpPr>
              <a:cxnSpLocks noChangeShapeType="1"/>
            </p:cNvCxnSpPr>
            <p:nvPr/>
          </p:nvCxnSpPr>
          <p:spPr bwMode="auto">
            <a:xfrm>
              <a:off x="7848364" y="2349256"/>
              <a:ext cx="0" cy="33840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42006" name="矩形 36">
              <a:extLst>
                <a:ext uri="{FF2B5EF4-FFF2-40B4-BE49-F238E27FC236}">
                  <a16:creationId xmlns:a16="http://schemas.microsoft.com/office/drawing/2014/main" id="{C1C975DD-1848-4933-8874-0C5380981767}"/>
                </a:ext>
              </a:extLst>
            </p:cNvPr>
            <p:cNvSpPr>
              <a:spLocks noChangeArrowheads="1"/>
            </p:cNvSpPr>
            <p:nvPr/>
          </p:nvSpPr>
          <p:spPr bwMode="auto">
            <a:xfrm>
              <a:off x="1259632" y="2348736"/>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solidFill>
                    <a:srgbClr val="C00000"/>
                  </a:solidFill>
                  <a:latin typeface="华文中宋" panose="02010600040101010101" pitchFamily="2" charset="-122"/>
                  <a:ea typeface="华文中宋" panose="02010600040101010101" pitchFamily="2" charset="-122"/>
                </a:rPr>
                <a:t>气流参数</a:t>
              </a:r>
            </a:p>
          </p:txBody>
        </p:sp>
      </p:grpSp>
      <p:sp>
        <p:nvSpPr>
          <p:cNvPr id="43" name="圆角矩形 42">
            <a:extLst>
              <a:ext uri="{FF2B5EF4-FFF2-40B4-BE49-F238E27FC236}">
                <a16:creationId xmlns:a16="http://schemas.microsoft.com/office/drawing/2014/main" id="{61D25B58-2350-45C7-B9CD-592EBF1BFF01}"/>
              </a:ext>
            </a:extLst>
          </p:cNvPr>
          <p:cNvSpPr>
            <a:spLocks noChangeArrowheads="1"/>
          </p:cNvSpPr>
          <p:nvPr/>
        </p:nvSpPr>
        <p:spPr bwMode="auto">
          <a:xfrm>
            <a:off x="5915966" y="4335075"/>
            <a:ext cx="1859565" cy="1361622"/>
          </a:xfrm>
          <a:prstGeom prst="roundRect">
            <a:avLst>
              <a:gd name="adj" fmla="val 16667"/>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1993" name="灯片编号占位符 15">
            <a:extLst>
              <a:ext uri="{FF2B5EF4-FFF2-40B4-BE49-F238E27FC236}">
                <a16:creationId xmlns:a16="http://schemas.microsoft.com/office/drawing/2014/main" id="{3F05CCE1-6D49-4FE4-B1C5-E4BF7CD6B289}"/>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28152C5D-3F4E-4C0C-A0DC-A62E5679D677}" type="slidenum">
              <a:rPr lang="en-US" altLang="zh-CN" sz="2800"/>
              <a:pPr algn="r">
                <a:spcBef>
                  <a:spcPct val="0"/>
                </a:spcBef>
                <a:buClrTx/>
                <a:buSzTx/>
                <a:buFontTx/>
                <a:buNone/>
              </a:pPr>
              <a:t>36</a:t>
            </a:fld>
            <a:endParaRPr lang="en-US" altLang="zh-CN" sz="2800"/>
          </a:p>
        </p:txBody>
      </p:sp>
      <p:pic>
        <p:nvPicPr>
          <p:cNvPr id="29" name="图片 28">
            <a:extLst>
              <a:ext uri="{FF2B5EF4-FFF2-40B4-BE49-F238E27FC236}">
                <a16:creationId xmlns:a16="http://schemas.microsoft.com/office/drawing/2014/main" id="{0B4C2170-B3AA-40C2-AA9E-03EE7542D272}"/>
              </a:ext>
            </a:extLst>
          </p:cNvPr>
          <p:cNvPicPr>
            <a:picLocks noChangeAspect="1"/>
          </p:cNvPicPr>
          <p:nvPr/>
        </p:nvPicPr>
        <p:blipFill>
          <a:blip r:embed="rId17"/>
          <a:stretch>
            <a:fillRect/>
          </a:stretch>
        </p:blipFill>
        <p:spPr>
          <a:xfrm>
            <a:off x="3889245" y="4355184"/>
            <a:ext cx="1848659" cy="1308282"/>
          </a:xfrm>
          <a:prstGeom prst="rect">
            <a:avLst/>
          </a:prstGeom>
        </p:spPr>
      </p:pic>
      <p:pic>
        <p:nvPicPr>
          <p:cNvPr id="30" name="图片 29">
            <a:extLst>
              <a:ext uri="{FF2B5EF4-FFF2-40B4-BE49-F238E27FC236}">
                <a16:creationId xmlns:a16="http://schemas.microsoft.com/office/drawing/2014/main" id="{391C397F-86EC-4D9E-A921-DBB9D67281E6}"/>
              </a:ext>
            </a:extLst>
          </p:cNvPr>
          <p:cNvPicPr>
            <a:picLocks noChangeAspect="1"/>
          </p:cNvPicPr>
          <p:nvPr/>
        </p:nvPicPr>
        <p:blipFill>
          <a:blip r:embed="rId18"/>
          <a:stretch>
            <a:fillRect/>
          </a:stretch>
        </p:blipFill>
        <p:spPr>
          <a:xfrm>
            <a:off x="3861160" y="2775347"/>
            <a:ext cx="1831343" cy="1439735"/>
          </a:xfrm>
          <a:prstGeom prst="rect">
            <a:avLst/>
          </a:prstGeom>
        </p:spPr>
      </p:pic>
      <p:pic>
        <p:nvPicPr>
          <p:cNvPr id="31" name="图片 30">
            <a:extLst>
              <a:ext uri="{FF2B5EF4-FFF2-40B4-BE49-F238E27FC236}">
                <a16:creationId xmlns:a16="http://schemas.microsoft.com/office/drawing/2014/main" id="{D59CAD73-15E1-4F57-8060-9687326BFF9E}"/>
              </a:ext>
            </a:extLst>
          </p:cNvPr>
          <p:cNvPicPr>
            <a:picLocks noChangeAspect="1"/>
          </p:cNvPicPr>
          <p:nvPr/>
        </p:nvPicPr>
        <p:blipFill>
          <a:blip r:embed="rId19"/>
          <a:stretch>
            <a:fillRect/>
          </a:stretch>
        </p:blipFill>
        <p:spPr>
          <a:xfrm>
            <a:off x="5877169" y="2775347"/>
            <a:ext cx="1893730" cy="1372954"/>
          </a:xfrm>
          <a:prstGeom prst="rect">
            <a:avLst/>
          </a:prstGeom>
        </p:spPr>
      </p:pic>
      <p:pic>
        <p:nvPicPr>
          <p:cNvPr id="32" name="图片 31">
            <a:extLst>
              <a:ext uri="{FF2B5EF4-FFF2-40B4-BE49-F238E27FC236}">
                <a16:creationId xmlns:a16="http://schemas.microsoft.com/office/drawing/2014/main" id="{8F688155-3646-4520-85AE-56EC46433B53}"/>
              </a:ext>
            </a:extLst>
          </p:cNvPr>
          <p:cNvPicPr>
            <a:picLocks noChangeAspect="1"/>
          </p:cNvPicPr>
          <p:nvPr/>
        </p:nvPicPr>
        <p:blipFill>
          <a:blip r:embed="rId20"/>
          <a:stretch>
            <a:fillRect/>
          </a:stretch>
        </p:blipFill>
        <p:spPr>
          <a:xfrm>
            <a:off x="6030287" y="4387299"/>
            <a:ext cx="1587493" cy="1258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46B1049-39CF-42D2-B16F-47F890C06BFE}"/>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F3466E4-5DFF-4BEC-9BB7-A5A165413CC0}" type="slidenum">
              <a:rPr lang="en-US" altLang="zh-CN">
                <a:latin typeface="Calibri" panose="020F0502020204030204" pitchFamily="34" charset="0"/>
              </a:rPr>
              <a:pPr/>
              <a:t>37</a:t>
            </a:fld>
            <a:endParaRPr lang="en-US" altLang="zh-CN">
              <a:latin typeface="Calibri" panose="020F0502020204030204" pitchFamily="34" charset="0"/>
            </a:endParaRPr>
          </a:p>
        </p:txBody>
      </p:sp>
      <p:sp>
        <p:nvSpPr>
          <p:cNvPr id="40963" name="标题 1">
            <a:extLst>
              <a:ext uri="{FF2B5EF4-FFF2-40B4-BE49-F238E27FC236}">
                <a16:creationId xmlns:a16="http://schemas.microsoft.com/office/drawing/2014/main" id="{24E3BA7A-4FE7-4785-AF2A-4969D2433DA8}"/>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4" name="Rectangle 4">
            <a:extLst>
              <a:ext uri="{FF2B5EF4-FFF2-40B4-BE49-F238E27FC236}">
                <a16:creationId xmlns:a16="http://schemas.microsoft.com/office/drawing/2014/main" id="{B2811C77-EC52-4E71-9B56-E45967B25034}"/>
              </a:ext>
            </a:extLst>
          </p:cNvPr>
          <p:cNvSpPr>
            <a:spLocks noChangeArrowheads="1"/>
          </p:cNvSpPr>
          <p:nvPr/>
        </p:nvSpPr>
        <p:spPr bwMode="auto">
          <a:xfrm>
            <a:off x="468313" y="887413"/>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基本概念</a:t>
            </a:r>
          </a:p>
        </p:txBody>
      </p:sp>
      <p:sp>
        <p:nvSpPr>
          <p:cNvPr id="40965" name="Rectangle 3">
            <a:extLst>
              <a:ext uri="{FF2B5EF4-FFF2-40B4-BE49-F238E27FC236}">
                <a16:creationId xmlns:a16="http://schemas.microsoft.com/office/drawing/2014/main" id="{2383D650-362F-4413-9C06-3106B4BFE893}"/>
              </a:ext>
            </a:extLst>
          </p:cNvPr>
          <p:cNvSpPr txBox="1">
            <a:spLocks noChangeArrowheads="1"/>
          </p:cNvSpPr>
          <p:nvPr/>
        </p:nvSpPr>
        <p:spPr bwMode="auto">
          <a:xfrm>
            <a:off x="3775075" y="1531938"/>
            <a:ext cx="4679950" cy="104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50000"/>
              </a:lnSpc>
              <a:spcBef>
                <a:spcPct val="0"/>
              </a:spcBef>
              <a:buClr>
                <a:srgbClr val="FFFF00"/>
              </a:buClr>
              <a:buFontTx/>
              <a:buNone/>
            </a:pPr>
            <a:r>
              <a:rPr lang="zh-CN" altLang="en-US" sz="2200" b="1" dirty="0">
                <a:latin typeface="华文中宋" panose="02010600040101010101" pitchFamily="2" charset="-122"/>
                <a:ea typeface="华文中宋" panose="02010600040101010101" pitchFamily="2" charset="-122"/>
              </a:rPr>
              <a:t>出口气流速度最大只能达到声速，超临界状态下为</a:t>
            </a:r>
            <a:r>
              <a:rPr lang="zh-CN" altLang="en-US" sz="2200" b="1" dirty="0">
                <a:solidFill>
                  <a:srgbClr val="C00000"/>
                </a:solidFill>
                <a:latin typeface="华文中宋" panose="02010600040101010101" pitchFamily="2" charset="-122"/>
                <a:ea typeface="华文中宋" panose="02010600040101010101" pitchFamily="2" charset="-122"/>
              </a:rPr>
              <a:t>不完全膨胀</a:t>
            </a:r>
            <a:r>
              <a:rPr lang="zh-CN" altLang="en-US" sz="2200" b="1" dirty="0">
                <a:latin typeface="华文中宋" panose="02010600040101010101" pitchFamily="2" charset="-122"/>
                <a:ea typeface="华文中宋" panose="02010600040101010101" pitchFamily="2" charset="-122"/>
              </a:rPr>
              <a:t>。</a:t>
            </a:r>
          </a:p>
        </p:txBody>
      </p:sp>
      <p:grpSp>
        <p:nvGrpSpPr>
          <p:cNvPr id="40966" name="组合 17">
            <a:extLst>
              <a:ext uri="{FF2B5EF4-FFF2-40B4-BE49-F238E27FC236}">
                <a16:creationId xmlns:a16="http://schemas.microsoft.com/office/drawing/2014/main" id="{F920E1E8-CB6F-480C-BCAD-31843A47DADE}"/>
              </a:ext>
            </a:extLst>
          </p:cNvPr>
          <p:cNvGrpSpPr>
            <a:grpSpLocks/>
          </p:cNvGrpSpPr>
          <p:nvPr/>
        </p:nvGrpSpPr>
        <p:grpSpPr bwMode="auto">
          <a:xfrm>
            <a:off x="1150938" y="1406525"/>
            <a:ext cx="2160587" cy="2281238"/>
            <a:chOff x="1151620" y="1406553"/>
            <a:chExt cx="2160240" cy="2280410"/>
          </a:xfrm>
        </p:grpSpPr>
        <p:pic>
          <p:nvPicPr>
            <p:cNvPr id="40970" name="Picture 5" descr="收缩喷管模型">
              <a:extLst>
                <a:ext uri="{FF2B5EF4-FFF2-40B4-BE49-F238E27FC236}">
                  <a16:creationId xmlns:a16="http://schemas.microsoft.com/office/drawing/2014/main" id="{6F565013-23BB-4EB1-905C-7204F1ADD68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1620" y="1406553"/>
              <a:ext cx="2160240" cy="184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矩形 10">
              <a:extLst>
                <a:ext uri="{FF2B5EF4-FFF2-40B4-BE49-F238E27FC236}">
                  <a16:creationId xmlns:a16="http://schemas.microsoft.com/office/drawing/2014/main" id="{20895B14-BC0F-490A-8B13-605EDB4866A5}"/>
                </a:ext>
              </a:extLst>
            </p:cNvPr>
            <p:cNvSpPr>
              <a:spLocks noChangeArrowheads="1"/>
            </p:cNvSpPr>
            <p:nvPr/>
          </p:nvSpPr>
          <p:spPr bwMode="auto">
            <a:xfrm>
              <a:off x="1475656" y="3256109"/>
              <a:ext cx="1312969" cy="4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solidFill>
                    <a:srgbClr val="C00000"/>
                  </a:solidFill>
                  <a:latin typeface="微软雅黑" panose="020B0503020204020204" pitchFamily="34" charset="-122"/>
                  <a:ea typeface="微软雅黑" panose="020B0503020204020204" pitchFamily="34" charset="-122"/>
                </a:rPr>
                <a:t>收缩喷管</a:t>
              </a:r>
              <a:endParaRPr lang="zh-CN" altLang="en-US" sz="2200" dirty="0">
                <a:solidFill>
                  <a:srgbClr val="C00000"/>
                </a:solidFill>
                <a:latin typeface="微软雅黑" panose="020B0503020204020204" pitchFamily="34" charset="-122"/>
                <a:ea typeface="微软雅黑" panose="020B0503020204020204" pitchFamily="34" charset="-122"/>
              </a:endParaRPr>
            </a:p>
          </p:txBody>
        </p:sp>
      </p:grpSp>
      <p:grpSp>
        <p:nvGrpSpPr>
          <p:cNvPr id="5" name="组合 18">
            <a:extLst>
              <a:ext uri="{FF2B5EF4-FFF2-40B4-BE49-F238E27FC236}">
                <a16:creationId xmlns:a16="http://schemas.microsoft.com/office/drawing/2014/main" id="{357EA7CA-D993-42E8-9CAF-10F68F89803F}"/>
              </a:ext>
            </a:extLst>
          </p:cNvPr>
          <p:cNvGrpSpPr>
            <a:grpSpLocks/>
          </p:cNvGrpSpPr>
          <p:nvPr/>
        </p:nvGrpSpPr>
        <p:grpSpPr bwMode="auto">
          <a:xfrm>
            <a:off x="5195887" y="2566163"/>
            <a:ext cx="2441694" cy="1083174"/>
            <a:chOff x="5195464" y="2565874"/>
            <a:chExt cx="2441806" cy="1081938"/>
          </a:xfrm>
        </p:grpSpPr>
        <p:sp>
          <p:nvSpPr>
            <p:cNvPr id="40968" name="下箭头 11">
              <a:extLst>
                <a:ext uri="{FF2B5EF4-FFF2-40B4-BE49-F238E27FC236}">
                  <a16:creationId xmlns:a16="http://schemas.microsoft.com/office/drawing/2014/main" id="{EFEE15DE-144B-4CFD-9748-F0513A2C37B8}"/>
                </a:ext>
              </a:extLst>
            </p:cNvPr>
            <p:cNvSpPr>
              <a:spLocks noChangeArrowheads="1"/>
            </p:cNvSpPr>
            <p:nvPr/>
          </p:nvSpPr>
          <p:spPr bwMode="auto">
            <a:xfrm>
              <a:off x="6236347" y="2565874"/>
              <a:ext cx="360040" cy="684076"/>
            </a:xfrm>
            <a:prstGeom prst="downArrow">
              <a:avLst>
                <a:gd name="adj1" fmla="val 50000"/>
                <a:gd name="adj2" fmla="val 49998"/>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0969" name="矩形 12">
              <a:extLst>
                <a:ext uri="{FF2B5EF4-FFF2-40B4-BE49-F238E27FC236}">
                  <a16:creationId xmlns:a16="http://schemas.microsoft.com/office/drawing/2014/main" id="{A34BCFD8-0EF7-41A3-84A1-B938D470921B}"/>
                </a:ext>
              </a:extLst>
            </p:cNvPr>
            <p:cNvSpPr>
              <a:spLocks noChangeArrowheads="1"/>
            </p:cNvSpPr>
            <p:nvPr/>
          </p:nvSpPr>
          <p:spPr bwMode="auto">
            <a:xfrm>
              <a:off x="5195464" y="3217417"/>
              <a:ext cx="2441806" cy="43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rgbClr val="7030A0"/>
                  </a:solidFill>
                  <a:latin typeface="微软雅黑" panose="020B0503020204020204" pitchFamily="34" charset="-122"/>
                  <a:ea typeface="微软雅黑" panose="020B0503020204020204" pitchFamily="34" charset="-122"/>
                </a:rPr>
                <a:t>容易产生推力损失</a:t>
              </a:r>
            </a:p>
          </p:txBody>
        </p:sp>
      </p:grpSp>
      <p:grpSp>
        <p:nvGrpSpPr>
          <p:cNvPr id="13" name="组合 12">
            <a:extLst>
              <a:ext uri="{FF2B5EF4-FFF2-40B4-BE49-F238E27FC236}">
                <a16:creationId xmlns:a16="http://schemas.microsoft.com/office/drawing/2014/main" id="{1A5CAB5E-DC91-4DFE-9AED-6FAB63F66935}"/>
              </a:ext>
            </a:extLst>
          </p:cNvPr>
          <p:cNvGrpSpPr/>
          <p:nvPr/>
        </p:nvGrpSpPr>
        <p:grpSpPr>
          <a:xfrm>
            <a:off x="3621087" y="3889488"/>
            <a:ext cx="4833938" cy="2178556"/>
            <a:chOff x="3004930" y="4080608"/>
            <a:chExt cx="4833938" cy="2178556"/>
          </a:xfrm>
        </p:grpSpPr>
        <p:grpSp>
          <p:nvGrpSpPr>
            <p:cNvPr id="15" name="组合 74">
              <a:extLst>
                <a:ext uri="{FF2B5EF4-FFF2-40B4-BE49-F238E27FC236}">
                  <a16:creationId xmlns:a16="http://schemas.microsoft.com/office/drawing/2014/main" id="{C16AC83A-0854-46BD-B838-43E85972123F}"/>
                </a:ext>
              </a:extLst>
            </p:cNvPr>
            <p:cNvGrpSpPr>
              <a:grpSpLocks noChangeAspect="1"/>
            </p:cNvGrpSpPr>
            <p:nvPr/>
          </p:nvGrpSpPr>
          <p:grpSpPr bwMode="auto">
            <a:xfrm>
              <a:off x="3004930" y="4080608"/>
              <a:ext cx="4833938" cy="1889979"/>
              <a:chOff x="1807692" y="1837905"/>
              <a:chExt cx="5176576" cy="2023143"/>
            </a:xfrm>
          </p:grpSpPr>
          <p:pic>
            <p:nvPicPr>
              <p:cNvPr id="16" name="图片 26" descr="图片1.png">
                <a:extLst>
                  <a:ext uri="{FF2B5EF4-FFF2-40B4-BE49-F238E27FC236}">
                    <a16:creationId xmlns:a16="http://schemas.microsoft.com/office/drawing/2014/main" id="{D315970D-203F-4236-BE08-A456434C3D24}"/>
                  </a:ext>
                </a:extLst>
              </p:cNvPr>
              <p:cNvPicPr>
                <a:picLocks noChangeAspect="1"/>
              </p:cNvPicPr>
              <p:nvPr/>
            </p:nvPicPr>
            <p:blipFill>
              <a:blip r:embed="rId3">
                <a:extLst>
                  <a:ext uri="{28A0092B-C50C-407E-A947-70E740481C1C}">
                    <a14:useLocalDpi xmlns:a14="http://schemas.microsoft.com/office/drawing/2010/main" val="0"/>
                  </a:ext>
                </a:extLst>
              </a:blip>
              <a:srcRect r="45441"/>
              <a:stretch>
                <a:fillRect/>
              </a:stretch>
            </p:blipFill>
            <p:spPr bwMode="auto">
              <a:xfrm>
                <a:off x="1807692" y="2024844"/>
                <a:ext cx="3016336" cy="165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88">
                <a:extLst>
                  <a:ext uri="{FF2B5EF4-FFF2-40B4-BE49-F238E27FC236}">
                    <a16:creationId xmlns:a16="http://schemas.microsoft.com/office/drawing/2014/main" id="{7B822EB6-1896-4A6D-83D4-7E241B471491}"/>
                  </a:ext>
                </a:extLst>
              </p:cNvPr>
              <p:cNvGrpSpPr>
                <a:grpSpLocks/>
              </p:cNvGrpSpPr>
              <p:nvPr/>
            </p:nvGrpSpPr>
            <p:grpSpPr bwMode="auto">
              <a:xfrm>
                <a:off x="1947478" y="1837905"/>
                <a:ext cx="2876550" cy="2023143"/>
                <a:chOff x="1947478" y="1736812"/>
                <a:chExt cx="2876550" cy="2023143"/>
              </a:xfrm>
            </p:grpSpPr>
            <p:sp>
              <p:nvSpPr>
                <p:cNvPr id="62" name="任意多边形 28">
                  <a:extLst>
                    <a:ext uri="{FF2B5EF4-FFF2-40B4-BE49-F238E27FC236}">
                      <a16:creationId xmlns:a16="http://schemas.microsoft.com/office/drawing/2014/main" id="{EB15857F-9CA8-489C-87DE-6BBD0B0A6312}"/>
                    </a:ext>
                  </a:extLst>
                </p:cNvPr>
                <p:cNvSpPr>
                  <a:spLocks/>
                </p:cNvSpPr>
                <p:nvPr/>
              </p:nvSpPr>
              <p:spPr bwMode="auto">
                <a:xfrm>
                  <a:off x="1947478" y="1736812"/>
                  <a:ext cx="2876550" cy="522000"/>
                </a:xfrm>
                <a:custGeom>
                  <a:avLst/>
                  <a:gdLst>
                    <a:gd name="T0" fmla="*/ 0 w 2876550"/>
                    <a:gd name="T1" fmla="*/ 0 h 521493"/>
                    <a:gd name="T2" fmla="*/ 514350 w 2876550"/>
                    <a:gd name="T3" fmla="*/ 38359 h 521493"/>
                    <a:gd name="T4" fmla="*/ 1147762 w 2876550"/>
                    <a:gd name="T5" fmla="*/ 172620 h 521493"/>
                    <a:gd name="T6" fmla="*/ 1600200 w 2876550"/>
                    <a:gd name="T7" fmla="*/ 292495 h 521493"/>
                    <a:gd name="T8" fmla="*/ 2038350 w 2876550"/>
                    <a:gd name="T9" fmla="*/ 407575 h 521493"/>
                    <a:gd name="T10" fmla="*/ 2362200 w 2876550"/>
                    <a:gd name="T11" fmla="*/ 479500 h 521493"/>
                    <a:gd name="T12" fmla="*/ 2876550 w 2876550"/>
                    <a:gd name="T13" fmla="*/ 513064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任意多边形 29">
                  <a:extLst>
                    <a:ext uri="{FF2B5EF4-FFF2-40B4-BE49-F238E27FC236}">
                      <a16:creationId xmlns:a16="http://schemas.microsoft.com/office/drawing/2014/main" id="{ED8A5426-0D51-456B-B832-0B3A9087DE69}"/>
                    </a:ext>
                  </a:extLst>
                </p:cNvPr>
                <p:cNvSpPr>
                  <a:spLocks/>
                </p:cNvSpPr>
                <p:nvPr/>
              </p:nvSpPr>
              <p:spPr bwMode="auto">
                <a:xfrm flipV="1">
                  <a:off x="1947478" y="3237955"/>
                  <a:ext cx="2876550" cy="522000"/>
                </a:xfrm>
                <a:custGeom>
                  <a:avLst/>
                  <a:gdLst>
                    <a:gd name="T0" fmla="*/ 0 w 2876550"/>
                    <a:gd name="T1" fmla="*/ 0 h 521493"/>
                    <a:gd name="T2" fmla="*/ 514350 w 2876550"/>
                    <a:gd name="T3" fmla="*/ 38359 h 521493"/>
                    <a:gd name="T4" fmla="*/ 1147762 w 2876550"/>
                    <a:gd name="T5" fmla="*/ 172620 h 521493"/>
                    <a:gd name="T6" fmla="*/ 1600200 w 2876550"/>
                    <a:gd name="T7" fmla="*/ 292495 h 521493"/>
                    <a:gd name="T8" fmla="*/ 2038350 w 2876550"/>
                    <a:gd name="T9" fmla="*/ 407575 h 521493"/>
                    <a:gd name="T10" fmla="*/ 2362200 w 2876550"/>
                    <a:gd name="T11" fmla="*/ 479500 h 521493"/>
                    <a:gd name="T12" fmla="*/ 2876550 w 2876550"/>
                    <a:gd name="T13" fmla="*/ 513064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8" name="组合 30">
                <a:extLst>
                  <a:ext uri="{FF2B5EF4-FFF2-40B4-BE49-F238E27FC236}">
                    <a16:creationId xmlns:a16="http://schemas.microsoft.com/office/drawing/2014/main" id="{DAF66AA2-3C88-43D3-97BE-F923C5CF8565}"/>
                  </a:ext>
                </a:extLst>
              </p:cNvPr>
              <p:cNvGrpSpPr>
                <a:grpSpLocks/>
              </p:cNvGrpSpPr>
              <p:nvPr/>
            </p:nvGrpSpPr>
            <p:grpSpPr bwMode="auto">
              <a:xfrm>
                <a:off x="4824028" y="2096852"/>
                <a:ext cx="1980220" cy="1503303"/>
                <a:chOff x="4824028" y="2078697"/>
                <a:chExt cx="1980220" cy="1503303"/>
              </a:xfrm>
            </p:grpSpPr>
            <p:cxnSp>
              <p:nvCxnSpPr>
                <p:cNvPr id="58" name="直接箭头连接符 57">
                  <a:extLst>
                    <a:ext uri="{FF2B5EF4-FFF2-40B4-BE49-F238E27FC236}">
                      <a16:creationId xmlns:a16="http://schemas.microsoft.com/office/drawing/2014/main" id="{2D7987FC-A3B0-49BC-A2A1-1E5B7F6C0C9B}"/>
                    </a:ext>
                  </a:extLst>
                </p:cNvPr>
                <p:cNvCxnSpPr/>
                <p:nvPr/>
              </p:nvCxnSpPr>
              <p:spPr bwMode="auto">
                <a:xfrm flipV="1">
                  <a:off x="4824369" y="2078734"/>
                  <a:ext cx="1000428" cy="266675"/>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59" name="直接箭头连接符 58">
                  <a:extLst>
                    <a:ext uri="{FF2B5EF4-FFF2-40B4-BE49-F238E27FC236}">
                      <a16:creationId xmlns:a16="http://schemas.microsoft.com/office/drawing/2014/main" id="{4FDDB92D-14D2-4799-898C-2CE3D610512A}"/>
                    </a:ext>
                  </a:extLst>
                </p:cNvPr>
                <p:cNvCxnSpPr/>
                <p:nvPr/>
              </p:nvCxnSpPr>
              <p:spPr bwMode="auto">
                <a:xfrm>
                  <a:off x="5804276" y="2078734"/>
                  <a:ext cx="1000428" cy="305137"/>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60" name="直接箭头连接符 59">
                  <a:extLst>
                    <a:ext uri="{FF2B5EF4-FFF2-40B4-BE49-F238E27FC236}">
                      <a16:creationId xmlns:a16="http://schemas.microsoft.com/office/drawing/2014/main" id="{4F327225-B974-4C96-B40E-051EF50C8BDB}"/>
                    </a:ext>
                  </a:extLst>
                </p:cNvPr>
                <p:cNvCxnSpPr/>
                <p:nvPr/>
              </p:nvCxnSpPr>
              <p:spPr bwMode="auto">
                <a:xfrm>
                  <a:off x="4824369" y="3309544"/>
                  <a:ext cx="1000428" cy="266675"/>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61" name="直接箭头连接符 60">
                  <a:extLst>
                    <a:ext uri="{FF2B5EF4-FFF2-40B4-BE49-F238E27FC236}">
                      <a16:creationId xmlns:a16="http://schemas.microsoft.com/office/drawing/2014/main" id="{6B169F70-45A9-499B-8702-622888564816}"/>
                    </a:ext>
                  </a:extLst>
                </p:cNvPr>
                <p:cNvCxnSpPr/>
                <p:nvPr/>
              </p:nvCxnSpPr>
              <p:spPr bwMode="auto">
                <a:xfrm flipV="1">
                  <a:off x="5804276" y="3276208"/>
                  <a:ext cx="1000428" cy="305139"/>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grpSp>
          <p:cxnSp>
            <p:nvCxnSpPr>
              <p:cNvPr id="19" name="直接连接符 35">
                <a:extLst>
                  <a:ext uri="{FF2B5EF4-FFF2-40B4-BE49-F238E27FC236}">
                    <a16:creationId xmlns:a16="http://schemas.microsoft.com/office/drawing/2014/main" id="{766A8CAA-AD90-4BAC-8B13-D7D3F0D7AD6E}"/>
                  </a:ext>
                </a:extLst>
              </p:cNvPr>
              <p:cNvCxnSpPr>
                <a:cxnSpLocks noChangeShapeType="1"/>
              </p:cNvCxnSpPr>
              <p:nvPr/>
            </p:nvCxnSpPr>
            <p:spPr bwMode="auto">
              <a:xfrm>
                <a:off x="4824028" y="2363551"/>
                <a:ext cx="540000" cy="468000"/>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 name="直接连接符 36">
                <a:extLst>
                  <a:ext uri="{FF2B5EF4-FFF2-40B4-BE49-F238E27FC236}">
                    <a16:creationId xmlns:a16="http://schemas.microsoft.com/office/drawing/2014/main" id="{C32E456B-0EE0-45D1-BC51-5588AE88BBAA}"/>
                  </a:ext>
                </a:extLst>
              </p:cNvPr>
              <p:cNvCxnSpPr>
                <a:cxnSpLocks noChangeShapeType="1"/>
              </p:cNvCxnSpPr>
              <p:nvPr/>
            </p:nvCxnSpPr>
            <p:spPr bwMode="auto">
              <a:xfrm flipV="1">
                <a:off x="4824028" y="2831551"/>
                <a:ext cx="540000" cy="462604"/>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 name="直接连接符 37">
                <a:extLst>
                  <a:ext uri="{FF2B5EF4-FFF2-40B4-BE49-F238E27FC236}">
                    <a16:creationId xmlns:a16="http://schemas.microsoft.com/office/drawing/2014/main" id="{7EF037C6-B268-41E1-8371-3A5FDAEF8823}"/>
                  </a:ext>
                </a:extLst>
              </p:cNvPr>
              <p:cNvCxnSpPr>
                <a:cxnSpLocks noChangeShapeType="1"/>
              </p:cNvCxnSpPr>
              <p:nvPr/>
            </p:nvCxnSpPr>
            <p:spPr bwMode="auto">
              <a:xfrm flipH="1">
                <a:off x="5364028" y="2096852"/>
                <a:ext cx="460510" cy="734699"/>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2" name="直接连接符 38">
                <a:extLst>
                  <a:ext uri="{FF2B5EF4-FFF2-40B4-BE49-F238E27FC236}">
                    <a16:creationId xmlns:a16="http://schemas.microsoft.com/office/drawing/2014/main" id="{1F35638C-6811-4C5B-B651-26F9A03F85A6}"/>
                  </a:ext>
                </a:extLst>
              </p:cNvPr>
              <p:cNvCxnSpPr>
                <a:cxnSpLocks noChangeShapeType="1"/>
              </p:cNvCxnSpPr>
              <p:nvPr/>
            </p:nvCxnSpPr>
            <p:spPr bwMode="auto">
              <a:xfrm>
                <a:off x="5364028" y="2831551"/>
                <a:ext cx="439710" cy="768604"/>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3" name="直接连接符 39">
                <a:extLst>
                  <a:ext uri="{FF2B5EF4-FFF2-40B4-BE49-F238E27FC236}">
                    <a16:creationId xmlns:a16="http://schemas.microsoft.com/office/drawing/2014/main" id="{7F440C04-3773-4AC5-8738-5E6021E483B2}"/>
                  </a:ext>
                </a:extLst>
              </p:cNvPr>
              <p:cNvCxnSpPr>
                <a:cxnSpLocks noChangeShapeType="1"/>
              </p:cNvCxnSpPr>
              <p:nvPr/>
            </p:nvCxnSpPr>
            <p:spPr bwMode="auto">
              <a:xfrm>
                <a:off x="5796196" y="2096852"/>
                <a:ext cx="540000" cy="734699"/>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4" name="直接连接符 40">
                <a:extLst>
                  <a:ext uri="{FF2B5EF4-FFF2-40B4-BE49-F238E27FC236}">
                    <a16:creationId xmlns:a16="http://schemas.microsoft.com/office/drawing/2014/main" id="{02076792-E80B-43DA-8D8F-C1CE5E3E75E1}"/>
                  </a:ext>
                </a:extLst>
              </p:cNvPr>
              <p:cNvCxnSpPr>
                <a:cxnSpLocks noChangeShapeType="1"/>
              </p:cNvCxnSpPr>
              <p:nvPr/>
            </p:nvCxnSpPr>
            <p:spPr bwMode="auto">
              <a:xfrm flipV="1">
                <a:off x="6320088" y="2403039"/>
                <a:ext cx="484160" cy="42851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5" name="直接连接符 41">
                <a:extLst>
                  <a:ext uri="{FF2B5EF4-FFF2-40B4-BE49-F238E27FC236}">
                    <a16:creationId xmlns:a16="http://schemas.microsoft.com/office/drawing/2014/main" id="{8D24CE4A-F3E9-46A3-8036-D9DC471302DD}"/>
                  </a:ext>
                </a:extLst>
              </p:cNvPr>
              <p:cNvCxnSpPr>
                <a:cxnSpLocks noChangeShapeType="1"/>
              </p:cNvCxnSpPr>
              <p:nvPr/>
            </p:nvCxnSpPr>
            <p:spPr bwMode="auto">
              <a:xfrm>
                <a:off x="6320088" y="2835087"/>
                <a:ext cx="484160" cy="45906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6" name="直接连接符 42">
                <a:extLst>
                  <a:ext uri="{FF2B5EF4-FFF2-40B4-BE49-F238E27FC236}">
                    <a16:creationId xmlns:a16="http://schemas.microsoft.com/office/drawing/2014/main" id="{8BC60297-89B9-4E26-AA12-238D30CABD4C}"/>
                  </a:ext>
                </a:extLst>
              </p:cNvPr>
              <p:cNvCxnSpPr>
                <a:cxnSpLocks noChangeShapeType="1"/>
              </p:cNvCxnSpPr>
              <p:nvPr/>
            </p:nvCxnSpPr>
            <p:spPr bwMode="auto">
              <a:xfrm>
                <a:off x="4752020" y="2492896"/>
                <a:ext cx="216024"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27" name="直接连接符 43">
                <a:extLst>
                  <a:ext uri="{FF2B5EF4-FFF2-40B4-BE49-F238E27FC236}">
                    <a16:creationId xmlns:a16="http://schemas.microsoft.com/office/drawing/2014/main" id="{C1DF88B7-7347-4D66-ADD8-EE75813142C7}"/>
                  </a:ext>
                </a:extLst>
              </p:cNvPr>
              <p:cNvCxnSpPr>
                <a:cxnSpLocks noChangeShapeType="1"/>
              </p:cNvCxnSpPr>
              <p:nvPr/>
            </p:nvCxnSpPr>
            <p:spPr bwMode="auto">
              <a:xfrm>
                <a:off x="4716016" y="2844000"/>
                <a:ext cx="2268252"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28" name="直接连接符 44">
                <a:extLst>
                  <a:ext uri="{FF2B5EF4-FFF2-40B4-BE49-F238E27FC236}">
                    <a16:creationId xmlns:a16="http://schemas.microsoft.com/office/drawing/2014/main" id="{C49A66DC-89E8-4432-9337-7779FD22C594}"/>
                  </a:ext>
                </a:extLst>
              </p:cNvPr>
              <p:cNvCxnSpPr>
                <a:cxnSpLocks noChangeShapeType="1"/>
              </p:cNvCxnSpPr>
              <p:nvPr/>
            </p:nvCxnSpPr>
            <p:spPr bwMode="auto">
              <a:xfrm>
                <a:off x="4832412" y="2610000"/>
                <a:ext cx="252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29" name="直接连接符 45">
                <a:extLst>
                  <a:ext uri="{FF2B5EF4-FFF2-40B4-BE49-F238E27FC236}">
                    <a16:creationId xmlns:a16="http://schemas.microsoft.com/office/drawing/2014/main" id="{90182847-205C-4F0F-A012-07CAC4C605BC}"/>
                  </a:ext>
                </a:extLst>
              </p:cNvPr>
              <p:cNvCxnSpPr>
                <a:cxnSpLocks noChangeShapeType="1"/>
              </p:cNvCxnSpPr>
              <p:nvPr/>
            </p:nvCxnSpPr>
            <p:spPr bwMode="auto">
              <a:xfrm>
                <a:off x="4824056" y="2728800"/>
                <a:ext cx="43202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0" name="直接连接符 46">
                <a:extLst>
                  <a:ext uri="{FF2B5EF4-FFF2-40B4-BE49-F238E27FC236}">
                    <a16:creationId xmlns:a16="http://schemas.microsoft.com/office/drawing/2014/main" id="{C7F17CD9-0B0A-4EB9-92F5-3A5F037310F5}"/>
                  </a:ext>
                </a:extLst>
              </p:cNvPr>
              <p:cNvCxnSpPr>
                <a:cxnSpLocks noChangeShapeType="1"/>
              </p:cNvCxnSpPr>
              <p:nvPr/>
            </p:nvCxnSpPr>
            <p:spPr bwMode="auto">
              <a:xfrm>
                <a:off x="4752020" y="3212976"/>
                <a:ext cx="216024"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1" name="直接连接符 47">
                <a:extLst>
                  <a:ext uri="{FF2B5EF4-FFF2-40B4-BE49-F238E27FC236}">
                    <a16:creationId xmlns:a16="http://schemas.microsoft.com/office/drawing/2014/main" id="{6C3A4BC7-CC40-4CE8-836B-E33DF84876CA}"/>
                  </a:ext>
                </a:extLst>
              </p:cNvPr>
              <p:cNvCxnSpPr>
                <a:cxnSpLocks noChangeShapeType="1"/>
              </p:cNvCxnSpPr>
              <p:nvPr/>
            </p:nvCxnSpPr>
            <p:spPr bwMode="auto">
              <a:xfrm>
                <a:off x="4804792" y="3078052"/>
                <a:ext cx="252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2" name="直接连接符 48">
                <a:extLst>
                  <a:ext uri="{FF2B5EF4-FFF2-40B4-BE49-F238E27FC236}">
                    <a16:creationId xmlns:a16="http://schemas.microsoft.com/office/drawing/2014/main" id="{E4FA5DF3-5648-441B-9044-C852E28F1147}"/>
                  </a:ext>
                </a:extLst>
              </p:cNvPr>
              <p:cNvCxnSpPr>
                <a:cxnSpLocks noChangeShapeType="1"/>
              </p:cNvCxnSpPr>
              <p:nvPr/>
            </p:nvCxnSpPr>
            <p:spPr bwMode="auto">
              <a:xfrm>
                <a:off x="4804792" y="2960948"/>
                <a:ext cx="43202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3" name="直接连接符 49">
                <a:extLst>
                  <a:ext uri="{FF2B5EF4-FFF2-40B4-BE49-F238E27FC236}">
                    <a16:creationId xmlns:a16="http://schemas.microsoft.com/office/drawing/2014/main" id="{69353222-FD81-4DD8-BF87-120D17EA923B}"/>
                  </a:ext>
                </a:extLst>
              </p:cNvPr>
              <p:cNvCxnSpPr>
                <a:cxnSpLocks noChangeShapeType="1"/>
              </p:cNvCxnSpPr>
              <p:nvPr/>
            </p:nvCxnSpPr>
            <p:spPr bwMode="auto">
              <a:xfrm flipV="1">
                <a:off x="4976400" y="2312876"/>
                <a:ext cx="711724" cy="18002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4" name="直接连接符 50">
                <a:extLst>
                  <a:ext uri="{FF2B5EF4-FFF2-40B4-BE49-F238E27FC236}">
                    <a16:creationId xmlns:a16="http://schemas.microsoft.com/office/drawing/2014/main" id="{C5CB38D3-18F7-4B3D-89E0-E4597EA23924}"/>
                  </a:ext>
                </a:extLst>
              </p:cNvPr>
              <p:cNvCxnSpPr>
                <a:cxnSpLocks noChangeAspect="1"/>
              </p:cNvCxnSpPr>
              <p:nvPr/>
            </p:nvCxnSpPr>
            <p:spPr bwMode="auto">
              <a:xfrm flipV="1">
                <a:off x="5112060" y="2492896"/>
                <a:ext cx="468000" cy="118372"/>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5" name="直接连接符 51">
                <a:extLst>
                  <a:ext uri="{FF2B5EF4-FFF2-40B4-BE49-F238E27FC236}">
                    <a16:creationId xmlns:a16="http://schemas.microsoft.com/office/drawing/2014/main" id="{7FA67626-6FAD-47AD-8A6C-6850A385FB42}"/>
                  </a:ext>
                </a:extLst>
              </p:cNvPr>
              <p:cNvCxnSpPr>
                <a:cxnSpLocks noChangeAspect="1"/>
              </p:cNvCxnSpPr>
              <p:nvPr/>
            </p:nvCxnSpPr>
            <p:spPr bwMode="auto">
              <a:xfrm flipV="1">
                <a:off x="5264460" y="2681185"/>
                <a:ext cx="216000" cy="54633"/>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nvGrpSpPr>
              <p:cNvPr id="36" name="组合 52">
                <a:extLst>
                  <a:ext uri="{FF2B5EF4-FFF2-40B4-BE49-F238E27FC236}">
                    <a16:creationId xmlns:a16="http://schemas.microsoft.com/office/drawing/2014/main" id="{CF5DEA36-1A57-4F0B-8B53-6C401187AB2C}"/>
                  </a:ext>
                </a:extLst>
              </p:cNvPr>
              <p:cNvGrpSpPr>
                <a:grpSpLocks/>
              </p:cNvGrpSpPr>
              <p:nvPr/>
            </p:nvGrpSpPr>
            <p:grpSpPr bwMode="auto">
              <a:xfrm flipV="1">
                <a:off x="4940396" y="2960948"/>
                <a:ext cx="711724" cy="424800"/>
                <a:chOff x="6696208" y="3942162"/>
                <a:chExt cx="711724" cy="422942"/>
              </a:xfrm>
            </p:grpSpPr>
            <p:cxnSp>
              <p:nvCxnSpPr>
                <p:cNvPr id="55" name="直接连接符 53">
                  <a:extLst>
                    <a:ext uri="{FF2B5EF4-FFF2-40B4-BE49-F238E27FC236}">
                      <a16:creationId xmlns:a16="http://schemas.microsoft.com/office/drawing/2014/main" id="{7CFF5669-13AA-4EE2-939A-47668948D13C}"/>
                    </a:ext>
                  </a:extLst>
                </p:cNvPr>
                <p:cNvCxnSpPr>
                  <a:cxnSpLocks noChangeShapeType="1"/>
                </p:cNvCxnSpPr>
                <p:nvPr/>
              </p:nvCxnSpPr>
              <p:spPr bwMode="auto">
                <a:xfrm flipV="1">
                  <a:off x="6696208" y="3942162"/>
                  <a:ext cx="711724" cy="18002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6" name="直接连接符 54">
                  <a:extLst>
                    <a:ext uri="{FF2B5EF4-FFF2-40B4-BE49-F238E27FC236}">
                      <a16:creationId xmlns:a16="http://schemas.microsoft.com/office/drawing/2014/main" id="{2DD90045-683D-40D2-9063-1313B538C91B}"/>
                    </a:ext>
                  </a:extLst>
                </p:cNvPr>
                <p:cNvCxnSpPr>
                  <a:cxnSpLocks noChangeAspect="1"/>
                </p:cNvCxnSpPr>
                <p:nvPr/>
              </p:nvCxnSpPr>
              <p:spPr bwMode="auto">
                <a:xfrm flipV="1">
                  <a:off x="6831868" y="4122182"/>
                  <a:ext cx="468000" cy="118372"/>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7" name="直接连接符 55">
                  <a:extLst>
                    <a:ext uri="{FF2B5EF4-FFF2-40B4-BE49-F238E27FC236}">
                      <a16:creationId xmlns:a16="http://schemas.microsoft.com/office/drawing/2014/main" id="{63AAF036-470C-4F0D-AB31-0477A4FC4EA1}"/>
                    </a:ext>
                  </a:extLst>
                </p:cNvPr>
                <p:cNvCxnSpPr>
                  <a:cxnSpLocks noChangeAspect="1"/>
                </p:cNvCxnSpPr>
                <p:nvPr/>
              </p:nvCxnSpPr>
              <p:spPr bwMode="auto">
                <a:xfrm flipV="1">
                  <a:off x="6984268" y="4310471"/>
                  <a:ext cx="216000" cy="54633"/>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cxnSp>
            <p:nvCxnSpPr>
              <p:cNvPr id="37" name="直接连接符 56">
                <a:extLst>
                  <a:ext uri="{FF2B5EF4-FFF2-40B4-BE49-F238E27FC236}">
                    <a16:creationId xmlns:a16="http://schemas.microsoft.com/office/drawing/2014/main" id="{435038DA-E2AE-4867-AF3B-6AE93EDBDBB6}"/>
                  </a:ext>
                </a:extLst>
              </p:cNvPr>
              <p:cNvCxnSpPr>
                <a:cxnSpLocks/>
              </p:cNvCxnSpPr>
              <p:nvPr/>
            </p:nvCxnSpPr>
            <p:spPr bwMode="auto">
              <a:xfrm>
                <a:off x="5672088" y="2312876"/>
                <a:ext cx="288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8" name="直接连接符 57">
                <a:extLst>
                  <a:ext uri="{FF2B5EF4-FFF2-40B4-BE49-F238E27FC236}">
                    <a16:creationId xmlns:a16="http://schemas.microsoft.com/office/drawing/2014/main" id="{75C52F99-5CAA-4C70-9D29-8C0E68FA1F36}"/>
                  </a:ext>
                </a:extLst>
              </p:cNvPr>
              <p:cNvCxnSpPr>
                <a:cxnSpLocks/>
              </p:cNvCxnSpPr>
              <p:nvPr/>
            </p:nvCxnSpPr>
            <p:spPr bwMode="auto">
              <a:xfrm>
                <a:off x="5580060" y="2492896"/>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9" name="直接连接符 58">
                <a:extLst>
                  <a:ext uri="{FF2B5EF4-FFF2-40B4-BE49-F238E27FC236}">
                    <a16:creationId xmlns:a16="http://schemas.microsoft.com/office/drawing/2014/main" id="{0134284D-52EA-459D-90CB-5674F7010659}"/>
                  </a:ext>
                </a:extLst>
              </p:cNvPr>
              <p:cNvCxnSpPr>
                <a:cxnSpLocks/>
              </p:cNvCxnSpPr>
              <p:nvPr/>
            </p:nvCxnSpPr>
            <p:spPr bwMode="auto">
              <a:xfrm>
                <a:off x="5460496" y="2681185"/>
                <a:ext cx="756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0" name="直接连接符 59">
                <a:extLst>
                  <a:ext uri="{FF2B5EF4-FFF2-40B4-BE49-F238E27FC236}">
                    <a16:creationId xmlns:a16="http://schemas.microsoft.com/office/drawing/2014/main" id="{F034AFD5-38B7-45C7-ACED-C1FED07169D7}"/>
                  </a:ext>
                </a:extLst>
              </p:cNvPr>
              <p:cNvCxnSpPr>
                <a:cxnSpLocks/>
              </p:cNvCxnSpPr>
              <p:nvPr/>
            </p:nvCxnSpPr>
            <p:spPr bwMode="auto">
              <a:xfrm>
                <a:off x="5683692" y="3392996"/>
                <a:ext cx="288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1" name="直接连接符 60">
                <a:extLst>
                  <a:ext uri="{FF2B5EF4-FFF2-40B4-BE49-F238E27FC236}">
                    <a16:creationId xmlns:a16="http://schemas.microsoft.com/office/drawing/2014/main" id="{43497E6A-2CD3-4665-BD2A-0CCA38B3FFEC}"/>
                  </a:ext>
                </a:extLst>
              </p:cNvPr>
              <p:cNvCxnSpPr>
                <a:cxnSpLocks/>
              </p:cNvCxnSpPr>
              <p:nvPr/>
            </p:nvCxnSpPr>
            <p:spPr bwMode="auto">
              <a:xfrm>
                <a:off x="5591664" y="3212976"/>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2" name="直接连接符 61">
                <a:extLst>
                  <a:ext uri="{FF2B5EF4-FFF2-40B4-BE49-F238E27FC236}">
                    <a16:creationId xmlns:a16="http://schemas.microsoft.com/office/drawing/2014/main" id="{EAF7598A-5A15-4760-8479-D5A6A8704CFC}"/>
                  </a:ext>
                </a:extLst>
              </p:cNvPr>
              <p:cNvCxnSpPr>
                <a:cxnSpLocks/>
              </p:cNvCxnSpPr>
              <p:nvPr/>
            </p:nvCxnSpPr>
            <p:spPr bwMode="auto">
              <a:xfrm>
                <a:off x="5472184" y="3032956"/>
                <a:ext cx="756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3" name="直接连接符 62">
                <a:extLst>
                  <a:ext uri="{FF2B5EF4-FFF2-40B4-BE49-F238E27FC236}">
                    <a16:creationId xmlns:a16="http://schemas.microsoft.com/office/drawing/2014/main" id="{BF1B273D-FD89-447E-B357-4F677AEF0C0F}"/>
                  </a:ext>
                </a:extLst>
              </p:cNvPr>
              <p:cNvCxnSpPr>
                <a:cxnSpLocks noChangeShapeType="1"/>
              </p:cNvCxnSpPr>
              <p:nvPr/>
            </p:nvCxnSpPr>
            <p:spPr bwMode="auto">
              <a:xfrm flipH="1">
                <a:off x="5824538" y="2835087"/>
                <a:ext cx="495550" cy="759731"/>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44" name="直接连接符 63">
                <a:extLst>
                  <a:ext uri="{FF2B5EF4-FFF2-40B4-BE49-F238E27FC236}">
                    <a16:creationId xmlns:a16="http://schemas.microsoft.com/office/drawing/2014/main" id="{A1FDDB71-93E0-49B3-AE9A-9E9D43C4F71F}"/>
                  </a:ext>
                </a:extLst>
              </p:cNvPr>
              <p:cNvCxnSpPr>
                <a:cxnSpLocks noChangeAspect="1"/>
              </p:cNvCxnSpPr>
              <p:nvPr/>
            </p:nvCxnSpPr>
            <p:spPr bwMode="auto">
              <a:xfrm flipV="1">
                <a:off x="6084224" y="3058303"/>
                <a:ext cx="468000" cy="143625"/>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5" name="直接连接符 64">
                <a:extLst>
                  <a:ext uri="{FF2B5EF4-FFF2-40B4-BE49-F238E27FC236}">
                    <a16:creationId xmlns:a16="http://schemas.microsoft.com/office/drawing/2014/main" id="{4250D9AB-FC32-4E9F-B027-66B650105495}"/>
                  </a:ext>
                </a:extLst>
              </p:cNvPr>
              <p:cNvCxnSpPr>
                <a:cxnSpLocks noChangeAspect="1"/>
              </p:cNvCxnSpPr>
              <p:nvPr/>
            </p:nvCxnSpPr>
            <p:spPr bwMode="auto">
              <a:xfrm flipV="1">
                <a:off x="5971692" y="3176972"/>
                <a:ext cx="720000" cy="220961"/>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6" name="直接连接符 65">
                <a:extLst>
                  <a:ext uri="{FF2B5EF4-FFF2-40B4-BE49-F238E27FC236}">
                    <a16:creationId xmlns:a16="http://schemas.microsoft.com/office/drawing/2014/main" id="{F362A9E0-BAE5-4C38-B3E1-3F56BA419FB4}"/>
                  </a:ext>
                </a:extLst>
              </p:cNvPr>
              <p:cNvCxnSpPr>
                <a:cxnSpLocks noChangeAspect="1"/>
              </p:cNvCxnSpPr>
              <p:nvPr/>
            </p:nvCxnSpPr>
            <p:spPr bwMode="auto">
              <a:xfrm flipV="1">
                <a:off x="6228236" y="2966667"/>
                <a:ext cx="216000" cy="66289"/>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nvGrpSpPr>
              <p:cNvPr id="47" name="组合 66">
                <a:extLst>
                  <a:ext uri="{FF2B5EF4-FFF2-40B4-BE49-F238E27FC236}">
                    <a16:creationId xmlns:a16="http://schemas.microsoft.com/office/drawing/2014/main" id="{41618C15-1A73-4BE7-BEE1-487E02052283}"/>
                  </a:ext>
                </a:extLst>
              </p:cNvPr>
              <p:cNvGrpSpPr>
                <a:grpSpLocks/>
              </p:cNvGrpSpPr>
              <p:nvPr/>
            </p:nvGrpSpPr>
            <p:grpSpPr bwMode="auto">
              <a:xfrm flipV="1">
                <a:off x="5971692" y="2296800"/>
                <a:ext cx="720000" cy="432000"/>
                <a:chOff x="6124092" y="3119067"/>
                <a:chExt cx="720000" cy="431266"/>
              </a:xfrm>
            </p:grpSpPr>
            <p:cxnSp>
              <p:nvCxnSpPr>
                <p:cNvPr id="52" name="直接连接符 67">
                  <a:extLst>
                    <a:ext uri="{FF2B5EF4-FFF2-40B4-BE49-F238E27FC236}">
                      <a16:creationId xmlns:a16="http://schemas.microsoft.com/office/drawing/2014/main" id="{1919B3AD-2CD0-4169-986F-B3186A96ACEF}"/>
                    </a:ext>
                  </a:extLst>
                </p:cNvPr>
                <p:cNvCxnSpPr>
                  <a:cxnSpLocks noChangeAspect="1"/>
                </p:cNvCxnSpPr>
                <p:nvPr/>
              </p:nvCxnSpPr>
              <p:spPr bwMode="auto">
                <a:xfrm flipV="1">
                  <a:off x="6236624" y="3210703"/>
                  <a:ext cx="468000" cy="143625"/>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3" name="直接连接符 68">
                  <a:extLst>
                    <a:ext uri="{FF2B5EF4-FFF2-40B4-BE49-F238E27FC236}">
                      <a16:creationId xmlns:a16="http://schemas.microsoft.com/office/drawing/2014/main" id="{A15CCFB4-C3E4-4DCD-B46C-9D3426385DA1}"/>
                    </a:ext>
                  </a:extLst>
                </p:cNvPr>
                <p:cNvCxnSpPr>
                  <a:cxnSpLocks noChangeAspect="1"/>
                </p:cNvCxnSpPr>
                <p:nvPr/>
              </p:nvCxnSpPr>
              <p:spPr bwMode="auto">
                <a:xfrm flipV="1">
                  <a:off x="6124092" y="3329372"/>
                  <a:ext cx="720000" cy="220961"/>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4" name="直接连接符 69">
                  <a:extLst>
                    <a:ext uri="{FF2B5EF4-FFF2-40B4-BE49-F238E27FC236}">
                      <a16:creationId xmlns:a16="http://schemas.microsoft.com/office/drawing/2014/main" id="{DB60D286-5768-4336-B62B-6FFA8B9CBD76}"/>
                    </a:ext>
                  </a:extLst>
                </p:cNvPr>
                <p:cNvCxnSpPr>
                  <a:cxnSpLocks noChangeAspect="1"/>
                </p:cNvCxnSpPr>
                <p:nvPr/>
              </p:nvCxnSpPr>
              <p:spPr bwMode="auto">
                <a:xfrm flipV="1">
                  <a:off x="6380636" y="3119067"/>
                  <a:ext cx="216000" cy="66289"/>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cxnSp>
            <p:nvCxnSpPr>
              <p:cNvPr id="48" name="直接连接符 70">
                <a:extLst>
                  <a:ext uri="{FF2B5EF4-FFF2-40B4-BE49-F238E27FC236}">
                    <a16:creationId xmlns:a16="http://schemas.microsoft.com/office/drawing/2014/main" id="{90B97C50-AB3A-4299-A6E6-4C7C0531E6AC}"/>
                  </a:ext>
                </a:extLst>
              </p:cNvPr>
              <p:cNvCxnSpPr>
                <a:cxnSpLocks/>
              </p:cNvCxnSpPr>
              <p:nvPr/>
            </p:nvCxnSpPr>
            <p:spPr bwMode="auto">
              <a:xfrm>
                <a:off x="6588264" y="2636912"/>
                <a:ext cx="360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9" name="直接连接符 71">
                <a:extLst>
                  <a:ext uri="{FF2B5EF4-FFF2-40B4-BE49-F238E27FC236}">
                    <a16:creationId xmlns:a16="http://schemas.microsoft.com/office/drawing/2014/main" id="{36582CA3-63A5-445A-B75D-6354BBFABD8B}"/>
                  </a:ext>
                </a:extLst>
              </p:cNvPr>
              <p:cNvCxnSpPr>
                <a:cxnSpLocks/>
              </p:cNvCxnSpPr>
              <p:nvPr/>
            </p:nvCxnSpPr>
            <p:spPr bwMode="auto">
              <a:xfrm>
                <a:off x="6444236" y="2737852"/>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0" name="直接连接符 72">
                <a:extLst>
                  <a:ext uri="{FF2B5EF4-FFF2-40B4-BE49-F238E27FC236}">
                    <a16:creationId xmlns:a16="http://schemas.microsoft.com/office/drawing/2014/main" id="{68A65879-595F-4515-AD9A-5A1D3DF48B53}"/>
                  </a:ext>
                </a:extLst>
              </p:cNvPr>
              <p:cNvCxnSpPr>
                <a:cxnSpLocks/>
              </p:cNvCxnSpPr>
              <p:nvPr/>
            </p:nvCxnSpPr>
            <p:spPr bwMode="auto">
              <a:xfrm>
                <a:off x="6588236" y="3068960"/>
                <a:ext cx="360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1" name="直接连接符 73">
                <a:extLst>
                  <a:ext uri="{FF2B5EF4-FFF2-40B4-BE49-F238E27FC236}">
                    <a16:creationId xmlns:a16="http://schemas.microsoft.com/office/drawing/2014/main" id="{5A357CFD-96B7-4987-B6D1-0ABEEE19654B}"/>
                  </a:ext>
                </a:extLst>
              </p:cNvPr>
              <p:cNvCxnSpPr>
                <a:cxnSpLocks/>
              </p:cNvCxnSpPr>
              <p:nvPr/>
            </p:nvCxnSpPr>
            <p:spPr bwMode="auto">
              <a:xfrm>
                <a:off x="6444208" y="2960948"/>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sp>
          <p:nvSpPr>
            <p:cNvPr id="8" name="椭圆 7">
              <a:extLst>
                <a:ext uri="{FF2B5EF4-FFF2-40B4-BE49-F238E27FC236}">
                  <a16:creationId xmlns:a16="http://schemas.microsoft.com/office/drawing/2014/main" id="{C88D28B3-59F8-4A47-833D-F608188617B4}"/>
                </a:ext>
              </a:extLst>
            </p:cNvPr>
            <p:cNvSpPr/>
            <p:nvPr/>
          </p:nvSpPr>
          <p:spPr bwMode="auto">
            <a:xfrm>
              <a:off x="5921601" y="4363193"/>
              <a:ext cx="566530" cy="266703"/>
            </a:xfrm>
            <a:prstGeom prst="ellipse">
              <a:avLst/>
            </a:prstGeom>
            <a:noFill/>
            <a:ln w="28575"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65" name="矩形 10">
              <a:extLst>
                <a:ext uri="{FF2B5EF4-FFF2-40B4-BE49-F238E27FC236}">
                  <a16:creationId xmlns:a16="http://schemas.microsoft.com/office/drawing/2014/main" id="{49433482-A357-487E-90A2-A81E098F8F38}"/>
                </a:ext>
              </a:extLst>
            </p:cNvPr>
            <p:cNvSpPr>
              <a:spLocks noChangeArrowheads="1"/>
            </p:cNvSpPr>
            <p:nvPr/>
          </p:nvSpPr>
          <p:spPr bwMode="auto">
            <a:xfrm>
              <a:off x="4511593" y="5920610"/>
              <a:ext cx="1415772" cy="338554"/>
            </a:xfrm>
            <a:prstGeom prst="rect">
              <a:avLst/>
            </a:prstGeom>
            <a:noFill/>
            <a:ln w="9525">
              <a:solidFill>
                <a:srgbClr val="FF5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600" dirty="0">
                  <a:latin typeface="微软雅黑" panose="020B0503020204020204" pitchFamily="34" charset="-122"/>
                  <a:ea typeface="微软雅黑" panose="020B0503020204020204" pitchFamily="34" charset="-122"/>
                </a:rPr>
                <a:t>存着横向流动</a:t>
              </a:r>
            </a:p>
          </p:txBody>
        </p:sp>
        <p:sp>
          <p:nvSpPr>
            <p:cNvPr id="66" name="椭圆 65">
              <a:extLst>
                <a:ext uri="{FF2B5EF4-FFF2-40B4-BE49-F238E27FC236}">
                  <a16:creationId xmlns:a16="http://schemas.microsoft.com/office/drawing/2014/main" id="{D4C33ACD-1FD4-4F36-8039-4DA0CEB7C031}"/>
                </a:ext>
              </a:extLst>
            </p:cNvPr>
            <p:cNvSpPr/>
            <p:nvPr/>
          </p:nvSpPr>
          <p:spPr bwMode="auto">
            <a:xfrm rot="920250">
              <a:off x="5942993" y="5437465"/>
              <a:ext cx="566530" cy="266703"/>
            </a:xfrm>
            <a:prstGeom prst="ellipse">
              <a:avLst/>
            </a:prstGeom>
            <a:noFill/>
            <a:ln w="28575"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cxnSp>
          <p:nvCxnSpPr>
            <p:cNvPr id="10" name="直接箭头连接符 9">
              <a:extLst>
                <a:ext uri="{FF2B5EF4-FFF2-40B4-BE49-F238E27FC236}">
                  <a16:creationId xmlns:a16="http://schemas.microsoft.com/office/drawing/2014/main" id="{69BA2103-24DF-446D-954B-7A85262BC55C}"/>
                </a:ext>
              </a:extLst>
            </p:cNvPr>
            <p:cNvCxnSpPr>
              <a:endCxn id="8" idx="4"/>
            </p:cNvCxnSpPr>
            <p:nvPr/>
          </p:nvCxnSpPr>
          <p:spPr bwMode="auto">
            <a:xfrm flipV="1">
              <a:off x="5195887" y="4629896"/>
              <a:ext cx="1008979" cy="1301275"/>
            </a:xfrm>
            <a:prstGeom prst="straightConnector1">
              <a:avLst/>
            </a:prstGeom>
            <a:solidFill>
              <a:schemeClr val="accent1"/>
            </a:solidFill>
            <a:ln w="28575" cap="flat" cmpd="sng" algn="ctr">
              <a:solidFill>
                <a:srgbClr val="FF5050"/>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920ECE0E-AD85-44A9-BB83-3069CF03789D}"/>
                </a:ext>
              </a:extLst>
            </p:cNvPr>
            <p:cNvCxnSpPr>
              <a:endCxn id="66" idx="3"/>
            </p:cNvCxnSpPr>
            <p:nvPr/>
          </p:nvCxnSpPr>
          <p:spPr bwMode="auto">
            <a:xfrm flipV="1">
              <a:off x="5195887" y="5608772"/>
              <a:ext cx="812265" cy="324516"/>
            </a:xfrm>
            <a:prstGeom prst="straightConnector1">
              <a:avLst/>
            </a:prstGeom>
            <a:solidFill>
              <a:schemeClr val="accent1"/>
            </a:solidFill>
            <a:ln w="28575" cap="flat" cmpd="sng" algn="ctr">
              <a:solidFill>
                <a:srgbClr val="FF5050"/>
              </a:solidFill>
              <a:prstDash val="solid"/>
              <a:round/>
              <a:headEnd type="none" w="med" len="med"/>
              <a:tailEnd type="triangle"/>
            </a:ln>
            <a:effec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FFAD309-010B-4652-BE68-AC7F25C64388}"/>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7ABEB7A6-D0CC-4C38-8550-23E4578D8126}" type="slidenum">
              <a:rPr lang="en-US" altLang="zh-CN">
                <a:latin typeface="Calibri" panose="020F0502020204030204" pitchFamily="34" charset="0"/>
              </a:rPr>
              <a:pPr/>
              <a:t>38</a:t>
            </a:fld>
            <a:endParaRPr lang="en-US" altLang="zh-CN">
              <a:latin typeface="Calibri" panose="020F0502020204030204" pitchFamily="34" charset="0"/>
            </a:endParaRPr>
          </a:p>
        </p:txBody>
      </p:sp>
      <p:sp>
        <p:nvSpPr>
          <p:cNvPr id="43011" name="标题 1">
            <a:extLst>
              <a:ext uri="{FF2B5EF4-FFF2-40B4-BE49-F238E27FC236}">
                <a16:creationId xmlns:a16="http://schemas.microsoft.com/office/drawing/2014/main" id="{663ACFDE-5E6B-4D1B-B3D6-BB808927EBD6}"/>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4" name="Rectangle 4">
            <a:extLst>
              <a:ext uri="{FF2B5EF4-FFF2-40B4-BE49-F238E27FC236}">
                <a16:creationId xmlns:a16="http://schemas.microsoft.com/office/drawing/2014/main" id="{52BE5FFB-6E2B-4356-A5F2-340EBCECD795}"/>
              </a:ext>
            </a:extLst>
          </p:cNvPr>
          <p:cNvSpPr>
            <a:spLocks noChangeArrowheads="1"/>
          </p:cNvSpPr>
          <p:nvPr/>
        </p:nvSpPr>
        <p:spPr bwMode="auto">
          <a:xfrm>
            <a:off x="468313" y="887413"/>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基本概念</a:t>
            </a:r>
          </a:p>
        </p:txBody>
      </p:sp>
      <p:sp>
        <p:nvSpPr>
          <p:cNvPr id="43013" name="Rectangle 3">
            <a:extLst>
              <a:ext uri="{FF2B5EF4-FFF2-40B4-BE49-F238E27FC236}">
                <a16:creationId xmlns:a16="http://schemas.microsoft.com/office/drawing/2014/main" id="{AD520C60-9F92-493F-ACAA-B31318788968}"/>
              </a:ext>
            </a:extLst>
          </p:cNvPr>
          <p:cNvSpPr txBox="1">
            <a:spLocks noChangeArrowheads="1"/>
          </p:cNvSpPr>
          <p:nvPr/>
        </p:nvSpPr>
        <p:spPr bwMode="auto">
          <a:xfrm>
            <a:off x="3775075" y="1531938"/>
            <a:ext cx="4679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50000"/>
              </a:lnSpc>
              <a:spcBef>
                <a:spcPct val="0"/>
              </a:spcBef>
              <a:buClr>
                <a:srgbClr val="FFFF00"/>
              </a:buClr>
              <a:buFontTx/>
              <a:buNone/>
            </a:pPr>
            <a:r>
              <a:rPr lang="zh-CN" altLang="en-US" sz="2200" b="1" dirty="0">
                <a:latin typeface="华文中宋" panose="02010600040101010101" pitchFamily="2" charset="-122"/>
                <a:ea typeface="华文中宋" panose="02010600040101010101" pitchFamily="2" charset="-122"/>
              </a:rPr>
              <a:t>出口气流速度最大达到声速，超临界状态下为</a:t>
            </a:r>
            <a:r>
              <a:rPr lang="zh-CN" altLang="en-US" sz="2200" b="1" dirty="0">
                <a:solidFill>
                  <a:srgbClr val="C00000"/>
                </a:solidFill>
                <a:latin typeface="华文中宋" panose="02010600040101010101" pitchFamily="2" charset="-122"/>
                <a:ea typeface="华文中宋" panose="02010600040101010101" pitchFamily="2" charset="-122"/>
              </a:rPr>
              <a:t>不完全膨胀</a:t>
            </a:r>
            <a:r>
              <a:rPr lang="zh-CN" altLang="en-US" sz="2200" b="1" dirty="0">
                <a:latin typeface="华文中宋" panose="02010600040101010101" pitchFamily="2" charset="-122"/>
                <a:ea typeface="华文中宋" panose="02010600040101010101" pitchFamily="2" charset="-122"/>
              </a:rPr>
              <a:t>。</a:t>
            </a:r>
          </a:p>
        </p:txBody>
      </p:sp>
      <p:grpSp>
        <p:nvGrpSpPr>
          <p:cNvPr id="2" name="组合 18">
            <a:extLst>
              <a:ext uri="{FF2B5EF4-FFF2-40B4-BE49-F238E27FC236}">
                <a16:creationId xmlns:a16="http://schemas.microsoft.com/office/drawing/2014/main" id="{8CB48DE5-12C9-4249-BEB7-D5F7DD8181FD}"/>
              </a:ext>
            </a:extLst>
          </p:cNvPr>
          <p:cNvGrpSpPr>
            <a:grpSpLocks/>
          </p:cNvGrpSpPr>
          <p:nvPr/>
        </p:nvGrpSpPr>
        <p:grpSpPr bwMode="auto">
          <a:xfrm>
            <a:off x="971550" y="3873500"/>
            <a:ext cx="7777163" cy="2143125"/>
            <a:chOff x="971600" y="3872778"/>
            <a:chExt cx="7777765" cy="2142741"/>
          </a:xfrm>
        </p:grpSpPr>
        <p:pic>
          <p:nvPicPr>
            <p:cNvPr id="43026" name="Picture 4" descr="拉伐尔喷管模形">
              <a:extLst>
                <a:ext uri="{FF2B5EF4-FFF2-40B4-BE49-F238E27FC236}">
                  <a16:creationId xmlns:a16="http://schemas.microsoft.com/office/drawing/2014/main" id="{382F7804-A7D2-49D8-986E-70183B07BBF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00" y="3872778"/>
              <a:ext cx="2520280" cy="165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矩形 8">
              <a:extLst>
                <a:ext uri="{FF2B5EF4-FFF2-40B4-BE49-F238E27FC236}">
                  <a16:creationId xmlns:a16="http://schemas.microsoft.com/office/drawing/2014/main" id="{7CF8B1DB-DB5B-45EA-81B0-59CA09EB563E}"/>
                </a:ext>
              </a:extLst>
            </p:cNvPr>
            <p:cNvSpPr>
              <a:spLocks noChangeArrowheads="1"/>
            </p:cNvSpPr>
            <p:nvPr/>
          </p:nvSpPr>
          <p:spPr bwMode="auto">
            <a:xfrm>
              <a:off x="3765422" y="4324107"/>
              <a:ext cx="498394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nSpc>
                  <a:spcPct val="150000"/>
                </a:lnSpc>
                <a:spcBef>
                  <a:spcPct val="0"/>
                </a:spcBef>
                <a:buClr>
                  <a:srgbClr val="FFFF00"/>
                </a:buClr>
                <a:buFontTx/>
                <a:buNone/>
              </a:pPr>
              <a:r>
                <a:rPr lang="zh-CN" altLang="en-US" sz="2200" b="1">
                  <a:latin typeface="华文中宋" panose="02010600040101010101" pitchFamily="2" charset="-122"/>
                  <a:ea typeface="华文中宋" panose="02010600040101010101" pitchFamily="2" charset="-122"/>
                </a:rPr>
                <a:t>流道先缩小再扩大，允许气流在喉道处达到声速后进一步加速成超声速流。</a:t>
              </a:r>
            </a:p>
          </p:txBody>
        </p:sp>
        <p:sp>
          <p:nvSpPr>
            <p:cNvPr id="43028" name="矩形 9">
              <a:extLst>
                <a:ext uri="{FF2B5EF4-FFF2-40B4-BE49-F238E27FC236}">
                  <a16:creationId xmlns:a16="http://schemas.microsoft.com/office/drawing/2014/main" id="{56C46053-8D02-45B3-9815-E9D476D5072A}"/>
                </a:ext>
              </a:extLst>
            </p:cNvPr>
            <p:cNvSpPr>
              <a:spLocks noChangeArrowheads="1"/>
            </p:cNvSpPr>
            <p:nvPr/>
          </p:nvSpPr>
          <p:spPr bwMode="auto">
            <a:xfrm>
              <a:off x="1403648" y="5584594"/>
              <a:ext cx="1595432" cy="4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solidFill>
                    <a:srgbClr val="C00000"/>
                  </a:solidFill>
                  <a:latin typeface="微软雅黑" panose="020B0503020204020204" pitchFamily="34" charset="-122"/>
                  <a:ea typeface="微软雅黑" panose="020B0503020204020204" pitchFamily="34" charset="-122"/>
                </a:rPr>
                <a:t>拉伐尔喷管</a:t>
              </a:r>
              <a:endParaRPr lang="zh-CN" altLang="en-US" sz="2200">
                <a:solidFill>
                  <a:srgbClr val="C00000"/>
                </a:solidFill>
                <a:latin typeface="微软雅黑" panose="020B0503020204020204" pitchFamily="34" charset="-122"/>
                <a:ea typeface="微软雅黑" panose="020B0503020204020204" pitchFamily="34" charset="-122"/>
              </a:endParaRPr>
            </a:p>
          </p:txBody>
        </p:sp>
      </p:grpSp>
      <p:grpSp>
        <p:nvGrpSpPr>
          <p:cNvPr id="43015" name="组合 17">
            <a:extLst>
              <a:ext uri="{FF2B5EF4-FFF2-40B4-BE49-F238E27FC236}">
                <a16:creationId xmlns:a16="http://schemas.microsoft.com/office/drawing/2014/main" id="{C4A776E1-9E6C-46A0-98FD-1A7F856799D7}"/>
              </a:ext>
            </a:extLst>
          </p:cNvPr>
          <p:cNvGrpSpPr>
            <a:grpSpLocks/>
          </p:cNvGrpSpPr>
          <p:nvPr/>
        </p:nvGrpSpPr>
        <p:grpSpPr bwMode="auto">
          <a:xfrm>
            <a:off x="1150938" y="1406525"/>
            <a:ext cx="2160587" cy="2281238"/>
            <a:chOff x="1151620" y="1406553"/>
            <a:chExt cx="2160240" cy="2280410"/>
          </a:xfrm>
        </p:grpSpPr>
        <p:pic>
          <p:nvPicPr>
            <p:cNvPr id="43024" name="Picture 5" descr="收缩喷管模型">
              <a:extLst>
                <a:ext uri="{FF2B5EF4-FFF2-40B4-BE49-F238E27FC236}">
                  <a16:creationId xmlns:a16="http://schemas.microsoft.com/office/drawing/2014/main" id="{13F9D94B-01E0-4650-84BC-C63B7986236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1620" y="1406553"/>
              <a:ext cx="2160240" cy="184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5" name="矩形 10">
              <a:extLst>
                <a:ext uri="{FF2B5EF4-FFF2-40B4-BE49-F238E27FC236}">
                  <a16:creationId xmlns:a16="http://schemas.microsoft.com/office/drawing/2014/main" id="{2653C2B6-9F11-43A6-8437-ED5E6231218C}"/>
                </a:ext>
              </a:extLst>
            </p:cNvPr>
            <p:cNvSpPr>
              <a:spLocks noChangeArrowheads="1"/>
            </p:cNvSpPr>
            <p:nvPr/>
          </p:nvSpPr>
          <p:spPr bwMode="auto">
            <a:xfrm>
              <a:off x="1475656" y="3256109"/>
              <a:ext cx="1312969" cy="4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solidFill>
                    <a:srgbClr val="C00000"/>
                  </a:solidFill>
                  <a:latin typeface="微软雅黑" panose="020B0503020204020204" pitchFamily="34" charset="-122"/>
                  <a:ea typeface="微软雅黑" panose="020B0503020204020204" pitchFamily="34" charset="-122"/>
                </a:rPr>
                <a:t>收缩喷管</a:t>
              </a:r>
              <a:endParaRPr lang="zh-CN" altLang="en-US" sz="2200">
                <a:solidFill>
                  <a:srgbClr val="C00000"/>
                </a:solidFill>
                <a:latin typeface="微软雅黑" panose="020B0503020204020204" pitchFamily="34" charset="-122"/>
                <a:ea typeface="微软雅黑" panose="020B0503020204020204" pitchFamily="34" charset="-122"/>
              </a:endParaRPr>
            </a:p>
          </p:txBody>
        </p:sp>
      </p:grpSp>
      <p:grpSp>
        <p:nvGrpSpPr>
          <p:cNvPr id="43016" name="组合 18">
            <a:extLst>
              <a:ext uri="{FF2B5EF4-FFF2-40B4-BE49-F238E27FC236}">
                <a16:creationId xmlns:a16="http://schemas.microsoft.com/office/drawing/2014/main" id="{23C32F75-7ED6-42C8-956C-D675E0E5DAAC}"/>
              </a:ext>
            </a:extLst>
          </p:cNvPr>
          <p:cNvGrpSpPr>
            <a:grpSpLocks/>
          </p:cNvGrpSpPr>
          <p:nvPr/>
        </p:nvGrpSpPr>
        <p:grpSpPr bwMode="auto">
          <a:xfrm>
            <a:off x="5195888" y="2598738"/>
            <a:ext cx="1312862" cy="1050925"/>
            <a:chOff x="5195464" y="2598412"/>
            <a:chExt cx="1312922" cy="1049726"/>
          </a:xfrm>
        </p:grpSpPr>
        <p:sp>
          <p:nvSpPr>
            <p:cNvPr id="43022" name="下箭头 11">
              <a:extLst>
                <a:ext uri="{FF2B5EF4-FFF2-40B4-BE49-F238E27FC236}">
                  <a16:creationId xmlns:a16="http://schemas.microsoft.com/office/drawing/2014/main" id="{1D8D0516-B8F4-4CFC-8429-3D201A900646}"/>
                </a:ext>
              </a:extLst>
            </p:cNvPr>
            <p:cNvSpPr>
              <a:spLocks noChangeArrowheads="1"/>
            </p:cNvSpPr>
            <p:nvPr/>
          </p:nvSpPr>
          <p:spPr bwMode="auto">
            <a:xfrm>
              <a:off x="5670645" y="2598412"/>
              <a:ext cx="360040" cy="684076"/>
            </a:xfrm>
            <a:prstGeom prst="downArrow">
              <a:avLst>
                <a:gd name="adj1" fmla="val 50000"/>
                <a:gd name="adj2" fmla="val 49998"/>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3023" name="矩形 12">
              <a:extLst>
                <a:ext uri="{FF2B5EF4-FFF2-40B4-BE49-F238E27FC236}">
                  <a16:creationId xmlns:a16="http://schemas.microsoft.com/office/drawing/2014/main" id="{3BE57FDB-CA28-4E19-A64B-F13F2DA4A941}"/>
                </a:ext>
              </a:extLst>
            </p:cNvPr>
            <p:cNvSpPr>
              <a:spLocks noChangeArrowheads="1"/>
            </p:cNvSpPr>
            <p:nvPr/>
          </p:nvSpPr>
          <p:spPr bwMode="auto">
            <a:xfrm>
              <a:off x="5195464" y="3217417"/>
              <a:ext cx="1312922" cy="430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rgbClr val="7030A0"/>
                  </a:solidFill>
                  <a:latin typeface="微软雅黑" panose="020B0503020204020204" pitchFamily="34" charset="-122"/>
                  <a:ea typeface="微软雅黑" panose="020B0503020204020204" pitchFamily="34" charset="-122"/>
                </a:rPr>
                <a:t>推力损失</a:t>
              </a:r>
            </a:p>
          </p:txBody>
        </p:sp>
      </p:grpSp>
      <p:sp>
        <p:nvSpPr>
          <p:cNvPr id="14" name="下箭头 13">
            <a:extLst>
              <a:ext uri="{FF2B5EF4-FFF2-40B4-BE49-F238E27FC236}">
                <a16:creationId xmlns:a16="http://schemas.microsoft.com/office/drawing/2014/main" id="{53BD6C59-C51C-42E4-AED8-1F76F2862099}"/>
              </a:ext>
            </a:extLst>
          </p:cNvPr>
          <p:cNvSpPr>
            <a:spLocks noChangeArrowheads="1"/>
          </p:cNvSpPr>
          <p:nvPr/>
        </p:nvSpPr>
        <p:spPr bwMode="auto">
          <a:xfrm>
            <a:off x="5641975" y="3692525"/>
            <a:ext cx="360363" cy="684213"/>
          </a:xfrm>
          <a:prstGeom prst="downArrow">
            <a:avLst>
              <a:gd name="adj1" fmla="val 50000"/>
              <a:gd name="adj2" fmla="val 49963"/>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15" name="圆角矩形 14">
            <a:extLst>
              <a:ext uri="{FF2B5EF4-FFF2-40B4-BE49-F238E27FC236}">
                <a16:creationId xmlns:a16="http://schemas.microsoft.com/office/drawing/2014/main" id="{D11EC8C1-54CD-4311-A42F-A0C46D2CCA85}"/>
              </a:ext>
            </a:extLst>
          </p:cNvPr>
          <p:cNvSpPr/>
          <p:nvPr/>
        </p:nvSpPr>
        <p:spPr bwMode="auto">
          <a:xfrm>
            <a:off x="6921500" y="4957763"/>
            <a:ext cx="1201738" cy="403225"/>
          </a:xfrm>
          <a:prstGeom prst="roundRect">
            <a:avLst/>
          </a:prstGeom>
          <a:noFill/>
          <a:ln w="38100">
            <a:solidFill>
              <a:srgbClr val="C00000"/>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lstStyle/>
          <a:p>
            <a:pPr eaLnBrk="0" hangingPunct="0">
              <a:defRPr/>
            </a:pPr>
            <a:endParaRPr lang="zh-CN" altLang="en-US"/>
          </a:p>
        </p:txBody>
      </p:sp>
      <p:grpSp>
        <p:nvGrpSpPr>
          <p:cNvPr id="7" name="组合 19">
            <a:extLst>
              <a:ext uri="{FF2B5EF4-FFF2-40B4-BE49-F238E27FC236}">
                <a16:creationId xmlns:a16="http://schemas.microsoft.com/office/drawing/2014/main" id="{50FCDCA2-2C99-4C05-8AA4-FD2F7244E217}"/>
              </a:ext>
            </a:extLst>
          </p:cNvPr>
          <p:cNvGrpSpPr>
            <a:grpSpLocks/>
          </p:cNvGrpSpPr>
          <p:nvPr/>
        </p:nvGrpSpPr>
        <p:grpSpPr bwMode="auto">
          <a:xfrm>
            <a:off x="6592888" y="5375275"/>
            <a:ext cx="1819275" cy="900113"/>
            <a:chOff x="6593300" y="5375712"/>
            <a:chExt cx="1819179" cy="900188"/>
          </a:xfrm>
        </p:grpSpPr>
        <p:sp>
          <p:nvSpPr>
            <p:cNvPr id="43020" name="下箭头 15">
              <a:extLst>
                <a:ext uri="{FF2B5EF4-FFF2-40B4-BE49-F238E27FC236}">
                  <a16:creationId xmlns:a16="http://schemas.microsoft.com/office/drawing/2014/main" id="{D98093F8-2425-4354-BBB4-F485027B56EC}"/>
                </a:ext>
              </a:extLst>
            </p:cNvPr>
            <p:cNvSpPr>
              <a:spLocks noChangeArrowheads="1"/>
            </p:cNvSpPr>
            <p:nvPr/>
          </p:nvSpPr>
          <p:spPr bwMode="auto">
            <a:xfrm>
              <a:off x="7353933" y="5375712"/>
              <a:ext cx="252028" cy="468052"/>
            </a:xfrm>
            <a:prstGeom prst="downArrow">
              <a:avLst>
                <a:gd name="adj1" fmla="val 50000"/>
                <a:gd name="adj2" fmla="val 40763"/>
              </a:avLst>
            </a:prstGeom>
            <a:solidFill>
              <a:srgbClr val="CC00CC"/>
            </a:solidFill>
            <a:ln w="9525" algn="ctr">
              <a:solidFill>
                <a:srgbClr val="C00000"/>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3021" name="TextBox 16">
              <a:extLst>
                <a:ext uri="{FF2B5EF4-FFF2-40B4-BE49-F238E27FC236}">
                  <a16:creationId xmlns:a16="http://schemas.microsoft.com/office/drawing/2014/main" id="{9FADE1CB-2402-4D47-B874-B4B6CC32C31B}"/>
                </a:ext>
              </a:extLst>
            </p:cNvPr>
            <p:cNvSpPr txBox="1">
              <a:spLocks noChangeArrowheads="1"/>
            </p:cNvSpPr>
            <p:nvPr/>
          </p:nvSpPr>
          <p:spPr bwMode="auto">
            <a:xfrm>
              <a:off x="6593300" y="5845013"/>
              <a:ext cx="18191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solidFill>
                    <a:srgbClr val="7030A0"/>
                  </a:solidFill>
                  <a:latin typeface="Times New Roman" panose="02020603050405020304" pitchFamily="18" charset="0"/>
                </a:rPr>
                <a:t>膨胀波</a:t>
              </a:r>
              <a:r>
                <a:rPr lang="en-US" altLang="zh-CN" sz="2200" b="1" dirty="0">
                  <a:solidFill>
                    <a:srgbClr val="7030A0"/>
                  </a:solidFill>
                  <a:latin typeface="Times New Roman" panose="02020603050405020304" pitchFamily="18" charset="0"/>
                </a:rPr>
                <a:t>/</a:t>
              </a:r>
              <a:r>
                <a:rPr lang="zh-CN" altLang="en-US" sz="2200" b="1" dirty="0">
                  <a:solidFill>
                    <a:srgbClr val="7030A0"/>
                  </a:solidFill>
                  <a:latin typeface="Times New Roman" panose="02020603050405020304" pitchFamily="18" charset="0"/>
                </a:rPr>
                <a:t>激波</a:t>
              </a:r>
            </a:p>
          </p:txBody>
        </p:sp>
      </p:grpSp>
      <p:sp>
        <p:nvSpPr>
          <p:cNvPr id="21" name="矩形 12">
            <a:extLst>
              <a:ext uri="{FF2B5EF4-FFF2-40B4-BE49-F238E27FC236}">
                <a16:creationId xmlns:a16="http://schemas.microsoft.com/office/drawing/2014/main" id="{00C10BE9-1283-41CF-90AF-966D00D2593B}"/>
              </a:ext>
            </a:extLst>
          </p:cNvPr>
          <p:cNvSpPr>
            <a:spLocks noChangeArrowheads="1"/>
          </p:cNvSpPr>
          <p:nvPr/>
        </p:nvSpPr>
        <p:spPr bwMode="auto">
          <a:xfrm>
            <a:off x="3094100" y="5853152"/>
            <a:ext cx="30059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rgbClr val="7030A0"/>
                </a:solidFill>
                <a:latin typeface="微软雅黑" panose="020B0503020204020204" pitchFamily="34" charset="-122"/>
                <a:ea typeface="微软雅黑" panose="020B0503020204020204" pitchFamily="34" charset="-122"/>
              </a:rPr>
              <a:t>管内流动为绝热非等熵</a:t>
            </a:r>
          </a:p>
        </p:txBody>
      </p:sp>
      <p:sp>
        <p:nvSpPr>
          <p:cNvPr id="5" name="箭头: 右 4">
            <a:extLst>
              <a:ext uri="{FF2B5EF4-FFF2-40B4-BE49-F238E27FC236}">
                <a16:creationId xmlns:a16="http://schemas.microsoft.com/office/drawing/2014/main" id="{A1627ADF-FFA2-4014-A596-0613D38F5000}"/>
              </a:ext>
            </a:extLst>
          </p:cNvPr>
          <p:cNvSpPr/>
          <p:nvPr/>
        </p:nvSpPr>
        <p:spPr bwMode="auto">
          <a:xfrm rot="10800000">
            <a:off x="6059508" y="5964895"/>
            <a:ext cx="561817" cy="21542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pSp>
        <p:nvGrpSpPr>
          <p:cNvPr id="24" name="组合 74">
            <a:extLst>
              <a:ext uri="{FF2B5EF4-FFF2-40B4-BE49-F238E27FC236}">
                <a16:creationId xmlns:a16="http://schemas.microsoft.com/office/drawing/2014/main" id="{1813C14F-A83F-4945-AA48-B64A2F6BAD3B}"/>
              </a:ext>
            </a:extLst>
          </p:cNvPr>
          <p:cNvGrpSpPr>
            <a:grpSpLocks noChangeAspect="1"/>
          </p:cNvGrpSpPr>
          <p:nvPr/>
        </p:nvGrpSpPr>
        <p:grpSpPr bwMode="auto">
          <a:xfrm>
            <a:off x="6458021" y="2941166"/>
            <a:ext cx="2410251" cy="942363"/>
            <a:chOff x="1807692" y="1837905"/>
            <a:chExt cx="5176576" cy="2023143"/>
          </a:xfrm>
        </p:grpSpPr>
        <p:pic>
          <p:nvPicPr>
            <p:cNvPr id="25" name="图片 26" descr="图片1.png">
              <a:extLst>
                <a:ext uri="{FF2B5EF4-FFF2-40B4-BE49-F238E27FC236}">
                  <a16:creationId xmlns:a16="http://schemas.microsoft.com/office/drawing/2014/main" id="{74A95F18-546E-44B3-8C70-015E8CB2B8D4}"/>
                </a:ext>
              </a:extLst>
            </p:cNvPr>
            <p:cNvPicPr>
              <a:picLocks noChangeAspect="1"/>
            </p:cNvPicPr>
            <p:nvPr/>
          </p:nvPicPr>
          <p:blipFill>
            <a:blip r:embed="rId4">
              <a:extLst>
                <a:ext uri="{28A0092B-C50C-407E-A947-70E740481C1C}">
                  <a14:useLocalDpi xmlns:a14="http://schemas.microsoft.com/office/drawing/2010/main" val="0"/>
                </a:ext>
              </a:extLst>
            </a:blip>
            <a:srcRect r="45441"/>
            <a:stretch>
              <a:fillRect/>
            </a:stretch>
          </p:blipFill>
          <p:spPr bwMode="auto">
            <a:xfrm>
              <a:off x="1807692" y="2024844"/>
              <a:ext cx="3016336" cy="165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组合 88">
              <a:extLst>
                <a:ext uri="{FF2B5EF4-FFF2-40B4-BE49-F238E27FC236}">
                  <a16:creationId xmlns:a16="http://schemas.microsoft.com/office/drawing/2014/main" id="{538DF582-7C77-4111-86C0-3F43FFC78C0E}"/>
                </a:ext>
              </a:extLst>
            </p:cNvPr>
            <p:cNvGrpSpPr>
              <a:grpSpLocks/>
            </p:cNvGrpSpPr>
            <p:nvPr/>
          </p:nvGrpSpPr>
          <p:grpSpPr bwMode="auto">
            <a:xfrm>
              <a:off x="1947478" y="1837905"/>
              <a:ext cx="2876550" cy="2023143"/>
              <a:chOff x="1947478" y="1736812"/>
              <a:chExt cx="2876550" cy="2023143"/>
            </a:xfrm>
          </p:grpSpPr>
          <p:sp>
            <p:nvSpPr>
              <p:cNvPr id="71" name="任意多边形 28">
                <a:extLst>
                  <a:ext uri="{FF2B5EF4-FFF2-40B4-BE49-F238E27FC236}">
                    <a16:creationId xmlns:a16="http://schemas.microsoft.com/office/drawing/2014/main" id="{D7177D79-43EA-4E73-9DB3-2BF81D8F4545}"/>
                  </a:ext>
                </a:extLst>
              </p:cNvPr>
              <p:cNvSpPr>
                <a:spLocks/>
              </p:cNvSpPr>
              <p:nvPr/>
            </p:nvSpPr>
            <p:spPr bwMode="auto">
              <a:xfrm>
                <a:off x="1947478" y="1736812"/>
                <a:ext cx="2876550" cy="522000"/>
              </a:xfrm>
              <a:custGeom>
                <a:avLst/>
                <a:gdLst>
                  <a:gd name="T0" fmla="*/ 0 w 2876550"/>
                  <a:gd name="T1" fmla="*/ 0 h 521493"/>
                  <a:gd name="T2" fmla="*/ 514350 w 2876550"/>
                  <a:gd name="T3" fmla="*/ 38359 h 521493"/>
                  <a:gd name="T4" fmla="*/ 1147762 w 2876550"/>
                  <a:gd name="T5" fmla="*/ 172620 h 521493"/>
                  <a:gd name="T6" fmla="*/ 1600200 w 2876550"/>
                  <a:gd name="T7" fmla="*/ 292495 h 521493"/>
                  <a:gd name="T8" fmla="*/ 2038350 w 2876550"/>
                  <a:gd name="T9" fmla="*/ 407575 h 521493"/>
                  <a:gd name="T10" fmla="*/ 2362200 w 2876550"/>
                  <a:gd name="T11" fmla="*/ 479500 h 521493"/>
                  <a:gd name="T12" fmla="*/ 2876550 w 2876550"/>
                  <a:gd name="T13" fmla="*/ 513064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任意多边形 29">
                <a:extLst>
                  <a:ext uri="{FF2B5EF4-FFF2-40B4-BE49-F238E27FC236}">
                    <a16:creationId xmlns:a16="http://schemas.microsoft.com/office/drawing/2014/main" id="{741E11FA-35B5-414D-B6C9-F64424D777FA}"/>
                  </a:ext>
                </a:extLst>
              </p:cNvPr>
              <p:cNvSpPr>
                <a:spLocks/>
              </p:cNvSpPr>
              <p:nvPr/>
            </p:nvSpPr>
            <p:spPr bwMode="auto">
              <a:xfrm flipV="1">
                <a:off x="1947478" y="3237955"/>
                <a:ext cx="2876550" cy="522000"/>
              </a:xfrm>
              <a:custGeom>
                <a:avLst/>
                <a:gdLst>
                  <a:gd name="T0" fmla="*/ 0 w 2876550"/>
                  <a:gd name="T1" fmla="*/ 0 h 521493"/>
                  <a:gd name="T2" fmla="*/ 514350 w 2876550"/>
                  <a:gd name="T3" fmla="*/ 38359 h 521493"/>
                  <a:gd name="T4" fmla="*/ 1147762 w 2876550"/>
                  <a:gd name="T5" fmla="*/ 172620 h 521493"/>
                  <a:gd name="T6" fmla="*/ 1600200 w 2876550"/>
                  <a:gd name="T7" fmla="*/ 292495 h 521493"/>
                  <a:gd name="T8" fmla="*/ 2038350 w 2876550"/>
                  <a:gd name="T9" fmla="*/ 407575 h 521493"/>
                  <a:gd name="T10" fmla="*/ 2362200 w 2876550"/>
                  <a:gd name="T11" fmla="*/ 479500 h 521493"/>
                  <a:gd name="T12" fmla="*/ 2876550 w 2876550"/>
                  <a:gd name="T13" fmla="*/ 513064 h 521493"/>
                  <a:gd name="T14" fmla="*/ 0 60000 65536"/>
                  <a:gd name="T15" fmla="*/ 0 60000 65536"/>
                  <a:gd name="T16" fmla="*/ 0 60000 65536"/>
                  <a:gd name="T17" fmla="*/ 0 60000 65536"/>
                  <a:gd name="T18" fmla="*/ 0 60000 65536"/>
                  <a:gd name="T19" fmla="*/ 0 60000 65536"/>
                  <a:gd name="T20" fmla="*/ 0 60000 65536"/>
                  <a:gd name="T21" fmla="*/ 0 w 2876550"/>
                  <a:gd name="T22" fmla="*/ 0 h 521493"/>
                  <a:gd name="T23" fmla="*/ 2876550 w 2876550"/>
                  <a:gd name="T24" fmla="*/ 521493 h 521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6550" h="521493">
                    <a:moveTo>
                      <a:pt x="0" y="0"/>
                    </a:moveTo>
                    <a:cubicBezTo>
                      <a:pt x="161528" y="4762"/>
                      <a:pt x="323056" y="9525"/>
                      <a:pt x="514350" y="38100"/>
                    </a:cubicBezTo>
                    <a:cubicBezTo>
                      <a:pt x="705644" y="66675"/>
                      <a:pt x="966787" y="129381"/>
                      <a:pt x="1147762" y="171450"/>
                    </a:cubicBezTo>
                    <a:cubicBezTo>
                      <a:pt x="1328737" y="213519"/>
                      <a:pt x="1600200" y="290512"/>
                      <a:pt x="1600200" y="290512"/>
                    </a:cubicBezTo>
                    <a:lnTo>
                      <a:pt x="2038350" y="404812"/>
                    </a:lnTo>
                    <a:cubicBezTo>
                      <a:pt x="2165350" y="435768"/>
                      <a:pt x="2222500" y="458788"/>
                      <a:pt x="2362200" y="476250"/>
                    </a:cubicBezTo>
                    <a:cubicBezTo>
                      <a:pt x="2501900" y="493712"/>
                      <a:pt x="2792413" y="521493"/>
                      <a:pt x="2876550" y="509587"/>
                    </a:cubicBezTo>
                  </a:path>
                </a:pathLst>
              </a:custGeom>
              <a:noFill/>
              <a:ln w="7620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7" name="组合 30">
              <a:extLst>
                <a:ext uri="{FF2B5EF4-FFF2-40B4-BE49-F238E27FC236}">
                  <a16:creationId xmlns:a16="http://schemas.microsoft.com/office/drawing/2014/main" id="{301E7CAD-2946-464F-AC0A-C8BA92BB2E96}"/>
                </a:ext>
              </a:extLst>
            </p:cNvPr>
            <p:cNvGrpSpPr>
              <a:grpSpLocks/>
            </p:cNvGrpSpPr>
            <p:nvPr/>
          </p:nvGrpSpPr>
          <p:grpSpPr bwMode="auto">
            <a:xfrm>
              <a:off x="4824028" y="2096852"/>
              <a:ext cx="1980220" cy="1503303"/>
              <a:chOff x="4824028" y="2078697"/>
              <a:chExt cx="1980220" cy="1503303"/>
            </a:xfrm>
          </p:grpSpPr>
          <p:cxnSp>
            <p:nvCxnSpPr>
              <p:cNvPr id="67" name="直接箭头连接符 66">
                <a:extLst>
                  <a:ext uri="{FF2B5EF4-FFF2-40B4-BE49-F238E27FC236}">
                    <a16:creationId xmlns:a16="http://schemas.microsoft.com/office/drawing/2014/main" id="{F4CA9172-C784-42CA-BD81-449C6310F341}"/>
                  </a:ext>
                </a:extLst>
              </p:cNvPr>
              <p:cNvCxnSpPr/>
              <p:nvPr/>
            </p:nvCxnSpPr>
            <p:spPr bwMode="auto">
              <a:xfrm flipV="1">
                <a:off x="4824369" y="2078734"/>
                <a:ext cx="1000428" cy="266675"/>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68" name="直接箭头连接符 67">
                <a:extLst>
                  <a:ext uri="{FF2B5EF4-FFF2-40B4-BE49-F238E27FC236}">
                    <a16:creationId xmlns:a16="http://schemas.microsoft.com/office/drawing/2014/main" id="{0708A621-1B87-4C4F-9BA9-17253BE8E8C1}"/>
                  </a:ext>
                </a:extLst>
              </p:cNvPr>
              <p:cNvCxnSpPr/>
              <p:nvPr/>
            </p:nvCxnSpPr>
            <p:spPr bwMode="auto">
              <a:xfrm>
                <a:off x="5804276" y="2078734"/>
                <a:ext cx="1000428" cy="305137"/>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69" name="直接箭头连接符 68">
                <a:extLst>
                  <a:ext uri="{FF2B5EF4-FFF2-40B4-BE49-F238E27FC236}">
                    <a16:creationId xmlns:a16="http://schemas.microsoft.com/office/drawing/2014/main" id="{EBB742A6-96D6-40B8-A59F-DB750D022D94}"/>
                  </a:ext>
                </a:extLst>
              </p:cNvPr>
              <p:cNvCxnSpPr/>
              <p:nvPr/>
            </p:nvCxnSpPr>
            <p:spPr bwMode="auto">
              <a:xfrm>
                <a:off x="4824369" y="3309544"/>
                <a:ext cx="1000428" cy="266675"/>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cxnSp>
            <p:nvCxnSpPr>
              <p:cNvPr id="70" name="直接箭头连接符 69">
                <a:extLst>
                  <a:ext uri="{FF2B5EF4-FFF2-40B4-BE49-F238E27FC236}">
                    <a16:creationId xmlns:a16="http://schemas.microsoft.com/office/drawing/2014/main" id="{70D2BB38-1F13-4148-B5AE-2DF46785A12E}"/>
                  </a:ext>
                </a:extLst>
              </p:cNvPr>
              <p:cNvCxnSpPr/>
              <p:nvPr/>
            </p:nvCxnSpPr>
            <p:spPr bwMode="auto">
              <a:xfrm flipV="1">
                <a:off x="5804276" y="3276208"/>
                <a:ext cx="1000428" cy="305139"/>
              </a:xfrm>
              <a:prstGeom prst="straightConnector1">
                <a:avLst/>
              </a:prstGeom>
              <a:solidFill>
                <a:schemeClr val="accent1"/>
              </a:solidFill>
              <a:ln w="28575" cap="flat" cmpd="sng" algn="ctr">
                <a:solidFill>
                  <a:schemeClr val="accent4">
                    <a:lumMod val="50000"/>
                  </a:schemeClr>
                </a:solidFill>
                <a:prstDash val="solid"/>
                <a:round/>
                <a:headEnd type="none" w="med" len="med"/>
                <a:tailEnd type="stealth" w="lg" len="lg"/>
              </a:ln>
              <a:effectLst/>
            </p:spPr>
          </p:cxnSp>
        </p:grpSp>
        <p:cxnSp>
          <p:nvCxnSpPr>
            <p:cNvPr id="28" name="直接连接符 35">
              <a:extLst>
                <a:ext uri="{FF2B5EF4-FFF2-40B4-BE49-F238E27FC236}">
                  <a16:creationId xmlns:a16="http://schemas.microsoft.com/office/drawing/2014/main" id="{85642EB4-B88D-4F23-8E69-2FCA338F98A7}"/>
                </a:ext>
              </a:extLst>
            </p:cNvPr>
            <p:cNvCxnSpPr>
              <a:cxnSpLocks noChangeShapeType="1"/>
            </p:cNvCxnSpPr>
            <p:nvPr/>
          </p:nvCxnSpPr>
          <p:spPr bwMode="auto">
            <a:xfrm>
              <a:off x="4824028" y="2363551"/>
              <a:ext cx="540000" cy="468000"/>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9" name="直接连接符 36">
              <a:extLst>
                <a:ext uri="{FF2B5EF4-FFF2-40B4-BE49-F238E27FC236}">
                  <a16:creationId xmlns:a16="http://schemas.microsoft.com/office/drawing/2014/main" id="{7CDD9B72-1F68-4BD9-A4E7-47CF5E389207}"/>
                </a:ext>
              </a:extLst>
            </p:cNvPr>
            <p:cNvCxnSpPr>
              <a:cxnSpLocks noChangeShapeType="1"/>
            </p:cNvCxnSpPr>
            <p:nvPr/>
          </p:nvCxnSpPr>
          <p:spPr bwMode="auto">
            <a:xfrm flipV="1">
              <a:off x="4824028" y="2831551"/>
              <a:ext cx="540000" cy="462604"/>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0" name="直接连接符 37">
              <a:extLst>
                <a:ext uri="{FF2B5EF4-FFF2-40B4-BE49-F238E27FC236}">
                  <a16:creationId xmlns:a16="http://schemas.microsoft.com/office/drawing/2014/main" id="{658AAD91-726E-4484-ACBD-58CCAD35B6FA}"/>
                </a:ext>
              </a:extLst>
            </p:cNvPr>
            <p:cNvCxnSpPr>
              <a:cxnSpLocks noChangeShapeType="1"/>
            </p:cNvCxnSpPr>
            <p:nvPr/>
          </p:nvCxnSpPr>
          <p:spPr bwMode="auto">
            <a:xfrm flipH="1">
              <a:off x="5364028" y="2096852"/>
              <a:ext cx="460510" cy="734699"/>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1" name="直接连接符 38">
              <a:extLst>
                <a:ext uri="{FF2B5EF4-FFF2-40B4-BE49-F238E27FC236}">
                  <a16:creationId xmlns:a16="http://schemas.microsoft.com/office/drawing/2014/main" id="{841AC53A-C30F-4454-A28E-BBDBFFCB9785}"/>
                </a:ext>
              </a:extLst>
            </p:cNvPr>
            <p:cNvCxnSpPr>
              <a:cxnSpLocks noChangeShapeType="1"/>
            </p:cNvCxnSpPr>
            <p:nvPr/>
          </p:nvCxnSpPr>
          <p:spPr bwMode="auto">
            <a:xfrm>
              <a:off x="5364028" y="2831551"/>
              <a:ext cx="439710" cy="768604"/>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2" name="直接连接符 39">
              <a:extLst>
                <a:ext uri="{FF2B5EF4-FFF2-40B4-BE49-F238E27FC236}">
                  <a16:creationId xmlns:a16="http://schemas.microsoft.com/office/drawing/2014/main" id="{0368A1EA-B75D-4D5F-922D-93888FCEDD8E}"/>
                </a:ext>
              </a:extLst>
            </p:cNvPr>
            <p:cNvCxnSpPr>
              <a:cxnSpLocks noChangeShapeType="1"/>
            </p:cNvCxnSpPr>
            <p:nvPr/>
          </p:nvCxnSpPr>
          <p:spPr bwMode="auto">
            <a:xfrm>
              <a:off x="5796196" y="2096852"/>
              <a:ext cx="540000" cy="734699"/>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3" name="直接连接符 40">
              <a:extLst>
                <a:ext uri="{FF2B5EF4-FFF2-40B4-BE49-F238E27FC236}">
                  <a16:creationId xmlns:a16="http://schemas.microsoft.com/office/drawing/2014/main" id="{BDC0EDD7-EB0C-49DC-9CA4-5FBEC076F4DD}"/>
                </a:ext>
              </a:extLst>
            </p:cNvPr>
            <p:cNvCxnSpPr>
              <a:cxnSpLocks noChangeShapeType="1"/>
            </p:cNvCxnSpPr>
            <p:nvPr/>
          </p:nvCxnSpPr>
          <p:spPr bwMode="auto">
            <a:xfrm flipV="1">
              <a:off x="6320088" y="2403039"/>
              <a:ext cx="484160" cy="42851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4" name="直接连接符 41">
              <a:extLst>
                <a:ext uri="{FF2B5EF4-FFF2-40B4-BE49-F238E27FC236}">
                  <a16:creationId xmlns:a16="http://schemas.microsoft.com/office/drawing/2014/main" id="{093C59DD-EEFD-48E1-9269-026C1DC05C33}"/>
                </a:ext>
              </a:extLst>
            </p:cNvPr>
            <p:cNvCxnSpPr>
              <a:cxnSpLocks noChangeShapeType="1"/>
            </p:cNvCxnSpPr>
            <p:nvPr/>
          </p:nvCxnSpPr>
          <p:spPr bwMode="auto">
            <a:xfrm>
              <a:off x="6320088" y="2835087"/>
              <a:ext cx="484160" cy="45906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5" name="直接连接符 42">
              <a:extLst>
                <a:ext uri="{FF2B5EF4-FFF2-40B4-BE49-F238E27FC236}">
                  <a16:creationId xmlns:a16="http://schemas.microsoft.com/office/drawing/2014/main" id="{4F365AC7-2430-4655-B76A-6DADB94DDB82}"/>
                </a:ext>
              </a:extLst>
            </p:cNvPr>
            <p:cNvCxnSpPr>
              <a:cxnSpLocks noChangeShapeType="1"/>
            </p:cNvCxnSpPr>
            <p:nvPr/>
          </p:nvCxnSpPr>
          <p:spPr bwMode="auto">
            <a:xfrm>
              <a:off x="4752020" y="2492896"/>
              <a:ext cx="216024"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6" name="直接连接符 43">
              <a:extLst>
                <a:ext uri="{FF2B5EF4-FFF2-40B4-BE49-F238E27FC236}">
                  <a16:creationId xmlns:a16="http://schemas.microsoft.com/office/drawing/2014/main" id="{52EC071C-5DF8-47AF-8CA0-03B15EF7FA88}"/>
                </a:ext>
              </a:extLst>
            </p:cNvPr>
            <p:cNvCxnSpPr>
              <a:cxnSpLocks noChangeShapeType="1"/>
            </p:cNvCxnSpPr>
            <p:nvPr/>
          </p:nvCxnSpPr>
          <p:spPr bwMode="auto">
            <a:xfrm>
              <a:off x="4716016" y="2844000"/>
              <a:ext cx="2268252"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7" name="直接连接符 44">
              <a:extLst>
                <a:ext uri="{FF2B5EF4-FFF2-40B4-BE49-F238E27FC236}">
                  <a16:creationId xmlns:a16="http://schemas.microsoft.com/office/drawing/2014/main" id="{024DE392-424F-4A4F-B534-A84AEF504003}"/>
                </a:ext>
              </a:extLst>
            </p:cNvPr>
            <p:cNvCxnSpPr>
              <a:cxnSpLocks noChangeShapeType="1"/>
            </p:cNvCxnSpPr>
            <p:nvPr/>
          </p:nvCxnSpPr>
          <p:spPr bwMode="auto">
            <a:xfrm>
              <a:off x="4832412" y="2610000"/>
              <a:ext cx="252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8" name="直接连接符 45">
              <a:extLst>
                <a:ext uri="{FF2B5EF4-FFF2-40B4-BE49-F238E27FC236}">
                  <a16:creationId xmlns:a16="http://schemas.microsoft.com/office/drawing/2014/main" id="{CC53FFF6-3A95-4C2B-ADD6-41FC2F5FFBB6}"/>
                </a:ext>
              </a:extLst>
            </p:cNvPr>
            <p:cNvCxnSpPr>
              <a:cxnSpLocks noChangeShapeType="1"/>
            </p:cNvCxnSpPr>
            <p:nvPr/>
          </p:nvCxnSpPr>
          <p:spPr bwMode="auto">
            <a:xfrm>
              <a:off x="4824056" y="2728800"/>
              <a:ext cx="43202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39" name="直接连接符 46">
              <a:extLst>
                <a:ext uri="{FF2B5EF4-FFF2-40B4-BE49-F238E27FC236}">
                  <a16:creationId xmlns:a16="http://schemas.microsoft.com/office/drawing/2014/main" id="{09B5477B-4FFE-4346-B990-539BA4DCBA1D}"/>
                </a:ext>
              </a:extLst>
            </p:cNvPr>
            <p:cNvCxnSpPr>
              <a:cxnSpLocks noChangeShapeType="1"/>
            </p:cNvCxnSpPr>
            <p:nvPr/>
          </p:nvCxnSpPr>
          <p:spPr bwMode="auto">
            <a:xfrm>
              <a:off x="4752020" y="3212976"/>
              <a:ext cx="216024"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0" name="直接连接符 47">
              <a:extLst>
                <a:ext uri="{FF2B5EF4-FFF2-40B4-BE49-F238E27FC236}">
                  <a16:creationId xmlns:a16="http://schemas.microsoft.com/office/drawing/2014/main" id="{41D6366F-0A69-4676-96D9-97906610A6BD}"/>
                </a:ext>
              </a:extLst>
            </p:cNvPr>
            <p:cNvCxnSpPr>
              <a:cxnSpLocks noChangeShapeType="1"/>
            </p:cNvCxnSpPr>
            <p:nvPr/>
          </p:nvCxnSpPr>
          <p:spPr bwMode="auto">
            <a:xfrm>
              <a:off x="4804792" y="3078052"/>
              <a:ext cx="252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1" name="直接连接符 48">
              <a:extLst>
                <a:ext uri="{FF2B5EF4-FFF2-40B4-BE49-F238E27FC236}">
                  <a16:creationId xmlns:a16="http://schemas.microsoft.com/office/drawing/2014/main" id="{9654614C-3498-451A-8338-A8F50EA95630}"/>
                </a:ext>
              </a:extLst>
            </p:cNvPr>
            <p:cNvCxnSpPr>
              <a:cxnSpLocks noChangeShapeType="1"/>
            </p:cNvCxnSpPr>
            <p:nvPr/>
          </p:nvCxnSpPr>
          <p:spPr bwMode="auto">
            <a:xfrm>
              <a:off x="4804792" y="2960948"/>
              <a:ext cx="43202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2" name="直接连接符 49">
              <a:extLst>
                <a:ext uri="{FF2B5EF4-FFF2-40B4-BE49-F238E27FC236}">
                  <a16:creationId xmlns:a16="http://schemas.microsoft.com/office/drawing/2014/main" id="{C48285F5-728A-4F4F-AA8F-CA58365CA9C4}"/>
                </a:ext>
              </a:extLst>
            </p:cNvPr>
            <p:cNvCxnSpPr>
              <a:cxnSpLocks noChangeShapeType="1"/>
            </p:cNvCxnSpPr>
            <p:nvPr/>
          </p:nvCxnSpPr>
          <p:spPr bwMode="auto">
            <a:xfrm flipV="1">
              <a:off x="4976400" y="2312876"/>
              <a:ext cx="711724" cy="18002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3" name="直接连接符 50">
              <a:extLst>
                <a:ext uri="{FF2B5EF4-FFF2-40B4-BE49-F238E27FC236}">
                  <a16:creationId xmlns:a16="http://schemas.microsoft.com/office/drawing/2014/main" id="{B50511FC-86B5-4F0D-B473-FF6654E2B33F}"/>
                </a:ext>
              </a:extLst>
            </p:cNvPr>
            <p:cNvCxnSpPr>
              <a:cxnSpLocks noChangeAspect="1"/>
            </p:cNvCxnSpPr>
            <p:nvPr/>
          </p:nvCxnSpPr>
          <p:spPr bwMode="auto">
            <a:xfrm flipV="1">
              <a:off x="5112060" y="2492896"/>
              <a:ext cx="468000" cy="118372"/>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4" name="直接连接符 51">
              <a:extLst>
                <a:ext uri="{FF2B5EF4-FFF2-40B4-BE49-F238E27FC236}">
                  <a16:creationId xmlns:a16="http://schemas.microsoft.com/office/drawing/2014/main" id="{623E8710-3E05-46B2-B175-E968FC2BD0CC}"/>
                </a:ext>
              </a:extLst>
            </p:cNvPr>
            <p:cNvCxnSpPr>
              <a:cxnSpLocks noChangeAspect="1"/>
            </p:cNvCxnSpPr>
            <p:nvPr/>
          </p:nvCxnSpPr>
          <p:spPr bwMode="auto">
            <a:xfrm flipV="1">
              <a:off x="5264460" y="2681185"/>
              <a:ext cx="216000" cy="54633"/>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nvGrpSpPr>
            <p:cNvPr id="45" name="组合 52">
              <a:extLst>
                <a:ext uri="{FF2B5EF4-FFF2-40B4-BE49-F238E27FC236}">
                  <a16:creationId xmlns:a16="http://schemas.microsoft.com/office/drawing/2014/main" id="{E99E15C5-A234-4865-9A29-B71CF445D514}"/>
                </a:ext>
              </a:extLst>
            </p:cNvPr>
            <p:cNvGrpSpPr>
              <a:grpSpLocks/>
            </p:cNvGrpSpPr>
            <p:nvPr/>
          </p:nvGrpSpPr>
          <p:grpSpPr bwMode="auto">
            <a:xfrm flipV="1">
              <a:off x="4940396" y="2960948"/>
              <a:ext cx="711724" cy="424800"/>
              <a:chOff x="6696208" y="3942162"/>
              <a:chExt cx="711724" cy="422942"/>
            </a:xfrm>
          </p:grpSpPr>
          <p:cxnSp>
            <p:nvCxnSpPr>
              <p:cNvPr id="64" name="直接连接符 53">
                <a:extLst>
                  <a:ext uri="{FF2B5EF4-FFF2-40B4-BE49-F238E27FC236}">
                    <a16:creationId xmlns:a16="http://schemas.microsoft.com/office/drawing/2014/main" id="{307EE0E9-E789-4B2F-8D69-3DBDB6AA68C0}"/>
                  </a:ext>
                </a:extLst>
              </p:cNvPr>
              <p:cNvCxnSpPr>
                <a:cxnSpLocks noChangeShapeType="1"/>
              </p:cNvCxnSpPr>
              <p:nvPr/>
            </p:nvCxnSpPr>
            <p:spPr bwMode="auto">
              <a:xfrm flipV="1">
                <a:off x="6696208" y="3942162"/>
                <a:ext cx="711724" cy="18002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65" name="直接连接符 54">
                <a:extLst>
                  <a:ext uri="{FF2B5EF4-FFF2-40B4-BE49-F238E27FC236}">
                    <a16:creationId xmlns:a16="http://schemas.microsoft.com/office/drawing/2014/main" id="{10CD3FFD-B903-42D7-9F6F-7C4D0871A2DA}"/>
                  </a:ext>
                </a:extLst>
              </p:cNvPr>
              <p:cNvCxnSpPr>
                <a:cxnSpLocks noChangeAspect="1"/>
              </p:cNvCxnSpPr>
              <p:nvPr/>
            </p:nvCxnSpPr>
            <p:spPr bwMode="auto">
              <a:xfrm flipV="1">
                <a:off x="6831868" y="4122182"/>
                <a:ext cx="468000" cy="118372"/>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66" name="直接连接符 55">
                <a:extLst>
                  <a:ext uri="{FF2B5EF4-FFF2-40B4-BE49-F238E27FC236}">
                    <a16:creationId xmlns:a16="http://schemas.microsoft.com/office/drawing/2014/main" id="{6DCB6FCF-D15A-442C-900B-C28A751F514B}"/>
                  </a:ext>
                </a:extLst>
              </p:cNvPr>
              <p:cNvCxnSpPr>
                <a:cxnSpLocks noChangeAspect="1"/>
              </p:cNvCxnSpPr>
              <p:nvPr/>
            </p:nvCxnSpPr>
            <p:spPr bwMode="auto">
              <a:xfrm flipV="1">
                <a:off x="6984268" y="4310471"/>
                <a:ext cx="216000" cy="54633"/>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cxnSp>
          <p:nvCxnSpPr>
            <p:cNvPr id="46" name="直接连接符 56">
              <a:extLst>
                <a:ext uri="{FF2B5EF4-FFF2-40B4-BE49-F238E27FC236}">
                  <a16:creationId xmlns:a16="http://schemas.microsoft.com/office/drawing/2014/main" id="{CEB2E3D6-B188-49F5-A513-F9BA8AE93E73}"/>
                </a:ext>
              </a:extLst>
            </p:cNvPr>
            <p:cNvCxnSpPr>
              <a:cxnSpLocks/>
            </p:cNvCxnSpPr>
            <p:nvPr/>
          </p:nvCxnSpPr>
          <p:spPr bwMode="auto">
            <a:xfrm>
              <a:off x="5672088" y="2312876"/>
              <a:ext cx="288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7" name="直接连接符 57">
              <a:extLst>
                <a:ext uri="{FF2B5EF4-FFF2-40B4-BE49-F238E27FC236}">
                  <a16:creationId xmlns:a16="http://schemas.microsoft.com/office/drawing/2014/main" id="{1DD403FA-8A53-4402-BF39-01423561E03B}"/>
                </a:ext>
              </a:extLst>
            </p:cNvPr>
            <p:cNvCxnSpPr>
              <a:cxnSpLocks/>
            </p:cNvCxnSpPr>
            <p:nvPr/>
          </p:nvCxnSpPr>
          <p:spPr bwMode="auto">
            <a:xfrm>
              <a:off x="5580060" y="2492896"/>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8" name="直接连接符 58">
              <a:extLst>
                <a:ext uri="{FF2B5EF4-FFF2-40B4-BE49-F238E27FC236}">
                  <a16:creationId xmlns:a16="http://schemas.microsoft.com/office/drawing/2014/main" id="{AFB66EE7-504F-4D21-BBB5-C914B6AE4F91}"/>
                </a:ext>
              </a:extLst>
            </p:cNvPr>
            <p:cNvCxnSpPr>
              <a:cxnSpLocks/>
            </p:cNvCxnSpPr>
            <p:nvPr/>
          </p:nvCxnSpPr>
          <p:spPr bwMode="auto">
            <a:xfrm>
              <a:off x="5460496" y="2681185"/>
              <a:ext cx="756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49" name="直接连接符 59">
              <a:extLst>
                <a:ext uri="{FF2B5EF4-FFF2-40B4-BE49-F238E27FC236}">
                  <a16:creationId xmlns:a16="http://schemas.microsoft.com/office/drawing/2014/main" id="{DABEC2B0-425A-4643-8540-D7E2C162E0EB}"/>
                </a:ext>
              </a:extLst>
            </p:cNvPr>
            <p:cNvCxnSpPr>
              <a:cxnSpLocks/>
            </p:cNvCxnSpPr>
            <p:nvPr/>
          </p:nvCxnSpPr>
          <p:spPr bwMode="auto">
            <a:xfrm>
              <a:off x="5683692" y="3392996"/>
              <a:ext cx="288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0" name="直接连接符 60">
              <a:extLst>
                <a:ext uri="{FF2B5EF4-FFF2-40B4-BE49-F238E27FC236}">
                  <a16:creationId xmlns:a16="http://schemas.microsoft.com/office/drawing/2014/main" id="{50FE8274-2BF6-4BA2-8945-C85EF0A7B950}"/>
                </a:ext>
              </a:extLst>
            </p:cNvPr>
            <p:cNvCxnSpPr>
              <a:cxnSpLocks/>
            </p:cNvCxnSpPr>
            <p:nvPr/>
          </p:nvCxnSpPr>
          <p:spPr bwMode="auto">
            <a:xfrm>
              <a:off x="5591664" y="3212976"/>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1" name="直接连接符 61">
              <a:extLst>
                <a:ext uri="{FF2B5EF4-FFF2-40B4-BE49-F238E27FC236}">
                  <a16:creationId xmlns:a16="http://schemas.microsoft.com/office/drawing/2014/main" id="{7DEB1AA7-0CB1-4CBD-AFF7-CB0DD5F1475D}"/>
                </a:ext>
              </a:extLst>
            </p:cNvPr>
            <p:cNvCxnSpPr>
              <a:cxnSpLocks/>
            </p:cNvCxnSpPr>
            <p:nvPr/>
          </p:nvCxnSpPr>
          <p:spPr bwMode="auto">
            <a:xfrm>
              <a:off x="5472184" y="3032956"/>
              <a:ext cx="756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2" name="直接连接符 62">
              <a:extLst>
                <a:ext uri="{FF2B5EF4-FFF2-40B4-BE49-F238E27FC236}">
                  <a16:creationId xmlns:a16="http://schemas.microsoft.com/office/drawing/2014/main" id="{A52F6689-7762-4B08-B430-864530C5ABDF}"/>
                </a:ext>
              </a:extLst>
            </p:cNvPr>
            <p:cNvCxnSpPr>
              <a:cxnSpLocks noChangeShapeType="1"/>
            </p:cNvCxnSpPr>
            <p:nvPr/>
          </p:nvCxnSpPr>
          <p:spPr bwMode="auto">
            <a:xfrm flipH="1">
              <a:off x="5824538" y="2835087"/>
              <a:ext cx="495550" cy="759731"/>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3" name="直接连接符 63">
              <a:extLst>
                <a:ext uri="{FF2B5EF4-FFF2-40B4-BE49-F238E27FC236}">
                  <a16:creationId xmlns:a16="http://schemas.microsoft.com/office/drawing/2014/main" id="{504E18D5-9877-4B0B-9B39-8AFF29F1DB22}"/>
                </a:ext>
              </a:extLst>
            </p:cNvPr>
            <p:cNvCxnSpPr>
              <a:cxnSpLocks noChangeAspect="1"/>
            </p:cNvCxnSpPr>
            <p:nvPr/>
          </p:nvCxnSpPr>
          <p:spPr bwMode="auto">
            <a:xfrm flipV="1">
              <a:off x="6084224" y="3058303"/>
              <a:ext cx="468000" cy="143625"/>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4" name="直接连接符 64">
              <a:extLst>
                <a:ext uri="{FF2B5EF4-FFF2-40B4-BE49-F238E27FC236}">
                  <a16:creationId xmlns:a16="http://schemas.microsoft.com/office/drawing/2014/main" id="{95BC34F6-3514-4C75-81D3-78AE4DAE22BA}"/>
                </a:ext>
              </a:extLst>
            </p:cNvPr>
            <p:cNvCxnSpPr>
              <a:cxnSpLocks noChangeAspect="1"/>
            </p:cNvCxnSpPr>
            <p:nvPr/>
          </p:nvCxnSpPr>
          <p:spPr bwMode="auto">
            <a:xfrm flipV="1">
              <a:off x="5971692" y="3176972"/>
              <a:ext cx="720000" cy="220961"/>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5" name="直接连接符 65">
              <a:extLst>
                <a:ext uri="{FF2B5EF4-FFF2-40B4-BE49-F238E27FC236}">
                  <a16:creationId xmlns:a16="http://schemas.microsoft.com/office/drawing/2014/main" id="{671ECD0F-B131-4BCE-9697-ECC040761395}"/>
                </a:ext>
              </a:extLst>
            </p:cNvPr>
            <p:cNvCxnSpPr>
              <a:cxnSpLocks noChangeAspect="1"/>
            </p:cNvCxnSpPr>
            <p:nvPr/>
          </p:nvCxnSpPr>
          <p:spPr bwMode="auto">
            <a:xfrm flipV="1">
              <a:off x="6228236" y="2966667"/>
              <a:ext cx="216000" cy="66289"/>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nvGrpSpPr>
            <p:cNvPr id="56" name="组合 66">
              <a:extLst>
                <a:ext uri="{FF2B5EF4-FFF2-40B4-BE49-F238E27FC236}">
                  <a16:creationId xmlns:a16="http://schemas.microsoft.com/office/drawing/2014/main" id="{9340D94E-DB7D-4CCD-9F6B-81140FE340A7}"/>
                </a:ext>
              </a:extLst>
            </p:cNvPr>
            <p:cNvGrpSpPr>
              <a:grpSpLocks/>
            </p:cNvGrpSpPr>
            <p:nvPr/>
          </p:nvGrpSpPr>
          <p:grpSpPr bwMode="auto">
            <a:xfrm flipV="1">
              <a:off x="5971692" y="2296800"/>
              <a:ext cx="720000" cy="432000"/>
              <a:chOff x="6124092" y="3119067"/>
              <a:chExt cx="720000" cy="431266"/>
            </a:xfrm>
          </p:grpSpPr>
          <p:cxnSp>
            <p:nvCxnSpPr>
              <p:cNvPr id="61" name="直接连接符 67">
                <a:extLst>
                  <a:ext uri="{FF2B5EF4-FFF2-40B4-BE49-F238E27FC236}">
                    <a16:creationId xmlns:a16="http://schemas.microsoft.com/office/drawing/2014/main" id="{BB003922-EC2D-496F-81DC-8ED231F8EF99}"/>
                  </a:ext>
                </a:extLst>
              </p:cNvPr>
              <p:cNvCxnSpPr>
                <a:cxnSpLocks noChangeAspect="1"/>
              </p:cNvCxnSpPr>
              <p:nvPr/>
            </p:nvCxnSpPr>
            <p:spPr bwMode="auto">
              <a:xfrm flipV="1">
                <a:off x="6236624" y="3210703"/>
                <a:ext cx="468000" cy="143625"/>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62" name="直接连接符 68">
                <a:extLst>
                  <a:ext uri="{FF2B5EF4-FFF2-40B4-BE49-F238E27FC236}">
                    <a16:creationId xmlns:a16="http://schemas.microsoft.com/office/drawing/2014/main" id="{733DEC4F-ADCF-470E-AB44-8CFC22678317}"/>
                  </a:ext>
                </a:extLst>
              </p:cNvPr>
              <p:cNvCxnSpPr>
                <a:cxnSpLocks noChangeAspect="1"/>
              </p:cNvCxnSpPr>
              <p:nvPr/>
            </p:nvCxnSpPr>
            <p:spPr bwMode="auto">
              <a:xfrm flipV="1">
                <a:off x="6124092" y="3329372"/>
                <a:ext cx="720000" cy="220961"/>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63" name="直接连接符 69">
                <a:extLst>
                  <a:ext uri="{FF2B5EF4-FFF2-40B4-BE49-F238E27FC236}">
                    <a16:creationId xmlns:a16="http://schemas.microsoft.com/office/drawing/2014/main" id="{4E7383B0-B426-4277-A5D0-527FF9F642E3}"/>
                  </a:ext>
                </a:extLst>
              </p:cNvPr>
              <p:cNvCxnSpPr>
                <a:cxnSpLocks noChangeAspect="1"/>
              </p:cNvCxnSpPr>
              <p:nvPr/>
            </p:nvCxnSpPr>
            <p:spPr bwMode="auto">
              <a:xfrm flipV="1">
                <a:off x="6380636" y="3119067"/>
                <a:ext cx="216000" cy="66289"/>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cxnSp>
          <p:nvCxnSpPr>
            <p:cNvPr id="57" name="直接连接符 70">
              <a:extLst>
                <a:ext uri="{FF2B5EF4-FFF2-40B4-BE49-F238E27FC236}">
                  <a16:creationId xmlns:a16="http://schemas.microsoft.com/office/drawing/2014/main" id="{3EEE070B-CC32-4223-AC48-9DFFDB41E663}"/>
                </a:ext>
              </a:extLst>
            </p:cNvPr>
            <p:cNvCxnSpPr>
              <a:cxnSpLocks/>
            </p:cNvCxnSpPr>
            <p:nvPr/>
          </p:nvCxnSpPr>
          <p:spPr bwMode="auto">
            <a:xfrm>
              <a:off x="6588264" y="2636912"/>
              <a:ext cx="360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8" name="直接连接符 71">
              <a:extLst>
                <a:ext uri="{FF2B5EF4-FFF2-40B4-BE49-F238E27FC236}">
                  <a16:creationId xmlns:a16="http://schemas.microsoft.com/office/drawing/2014/main" id="{09D81DFF-34AD-4823-AC98-74B209AEE2F6}"/>
                </a:ext>
              </a:extLst>
            </p:cNvPr>
            <p:cNvCxnSpPr>
              <a:cxnSpLocks/>
            </p:cNvCxnSpPr>
            <p:nvPr/>
          </p:nvCxnSpPr>
          <p:spPr bwMode="auto">
            <a:xfrm>
              <a:off x="6444236" y="2737852"/>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59" name="直接连接符 72">
              <a:extLst>
                <a:ext uri="{FF2B5EF4-FFF2-40B4-BE49-F238E27FC236}">
                  <a16:creationId xmlns:a16="http://schemas.microsoft.com/office/drawing/2014/main" id="{4E1FCCE1-ED0A-44E5-B70B-F9536A44FB13}"/>
                </a:ext>
              </a:extLst>
            </p:cNvPr>
            <p:cNvCxnSpPr>
              <a:cxnSpLocks/>
            </p:cNvCxnSpPr>
            <p:nvPr/>
          </p:nvCxnSpPr>
          <p:spPr bwMode="auto">
            <a:xfrm>
              <a:off x="6588236" y="3068960"/>
              <a:ext cx="360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cxnSp>
          <p:nvCxnSpPr>
            <p:cNvPr id="60" name="直接连接符 73">
              <a:extLst>
                <a:ext uri="{FF2B5EF4-FFF2-40B4-BE49-F238E27FC236}">
                  <a16:creationId xmlns:a16="http://schemas.microsoft.com/office/drawing/2014/main" id="{D1C6EE3D-DCCF-43E3-9A49-0FF5DAAA5E0A}"/>
                </a:ext>
              </a:extLst>
            </p:cNvPr>
            <p:cNvCxnSpPr>
              <a:cxnSpLocks/>
            </p:cNvCxnSpPr>
            <p:nvPr/>
          </p:nvCxnSpPr>
          <p:spPr bwMode="auto">
            <a:xfrm>
              <a:off x="6444208" y="2960948"/>
              <a:ext cx="504000" cy="0"/>
            </a:xfrm>
            <a:prstGeom prst="line">
              <a:avLst/>
            </a:prstGeom>
            <a:noFill/>
            <a:ln w="19050" algn="ctr">
              <a:solidFill>
                <a:srgbClr val="C00000"/>
              </a:solidFill>
              <a:prstDash val="lgDash"/>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1" grpId="0"/>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7C55CC8-0F87-44A3-BF79-29A45071202D}"/>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1AF69331-7B44-455A-9BF9-517EE4BE2F16}" type="slidenum">
              <a:rPr lang="en-US" altLang="zh-CN">
                <a:latin typeface="Calibri" panose="020F0502020204030204" pitchFamily="34" charset="0"/>
              </a:rPr>
              <a:pPr/>
              <a:t>39</a:t>
            </a:fld>
            <a:endParaRPr lang="en-US" altLang="zh-CN">
              <a:latin typeface="Calibri" panose="020F0502020204030204" pitchFamily="34" charset="0"/>
            </a:endParaRPr>
          </a:p>
        </p:txBody>
      </p:sp>
      <p:sp>
        <p:nvSpPr>
          <p:cNvPr id="44035" name="标题 1">
            <a:extLst>
              <a:ext uri="{FF2B5EF4-FFF2-40B4-BE49-F238E27FC236}">
                <a16:creationId xmlns:a16="http://schemas.microsoft.com/office/drawing/2014/main" id="{04B85CEB-66B7-4AA8-9643-9017E1AB42F6}"/>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4" name="Rectangle 4">
            <a:extLst>
              <a:ext uri="{FF2B5EF4-FFF2-40B4-BE49-F238E27FC236}">
                <a16:creationId xmlns:a16="http://schemas.microsoft.com/office/drawing/2014/main" id="{3B2A23FB-B492-4499-AE9C-49250469D291}"/>
              </a:ext>
            </a:extLst>
          </p:cNvPr>
          <p:cNvSpPr>
            <a:spLocks noChangeArrowheads="1"/>
          </p:cNvSpPr>
          <p:nvPr/>
        </p:nvSpPr>
        <p:spPr bwMode="auto">
          <a:xfrm>
            <a:off x="468313" y="849313"/>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等熵面积比公式</a:t>
            </a:r>
          </a:p>
        </p:txBody>
      </p:sp>
      <p:sp>
        <p:nvSpPr>
          <p:cNvPr id="6" name="TextBox 5">
            <a:extLst>
              <a:ext uri="{FF2B5EF4-FFF2-40B4-BE49-F238E27FC236}">
                <a16:creationId xmlns:a16="http://schemas.microsoft.com/office/drawing/2014/main" id="{94D28624-73BB-4CA4-86D2-8EB052016AF1}"/>
              </a:ext>
            </a:extLst>
          </p:cNvPr>
          <p:cNvSpPr txBox="1">
            <a:spLocks noChangeArrowheads="1"/>
          </p:cNvSpPr>
          <p:nvPr/>
        </p:nvSpPr>
        <p:spPr bwMode="auto">
          <a:xfrm>
            <a:off x="625475" y="3119438"/>
            <a:ext cx="21685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ct val="0"/>
              </a:spcBef>
              <a:buClr>
                <a:srgbClr val="C00000"/>
              </a:buClr>
              <a:buSzPct val="80000"/>
              <a:buFont typeface="Wingdings" panose="05000000000000000000" pitchFamily="2" charset="2"/>
              <a:buChar char="Ø"/>
            </a:pPr>
            <a:r>
              <a:rPr kumimoji="1" lang="zh-CN" altLang="en-US" sz="2200" b="1">
                <a:solidFill>
                  <a:srgbClr val="5D4500"/>
                </a:solidFill>
                <a:latin typeface="Times New Roman" panose="02020603050405020304" pitchFamily="18" charset="0"/>
                <a:ea typeface="华文中宋" panose="02010600040101010101" pitchFamily="2" charset="-122"/>
                <a:sym typeface="Symbol" panose="05050102010706020507" pitchFamily="18" charset="2"/>
              </a:rPr>
              <a:t>壁面平滑</a:t>
            </a:r>
            <a:endParaRPr kumimoji="1" lang="en-US" altLang="zh-CN" sz="2200" b="1">
              <a:solidFill>
                <a:srgbClr val="5D4500"/>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50000"/>
              </a:lnSpc>
              <a:spcBef>
                <a:spcPct val="0"/>
              </a:spcBef>
              <a:buClr>
                <a:srgbClr val="C00000"/>
              </a:buClr>
              <a:buSzPct val="80000"/>
              <a:buFont typeface="Wingdings" panose="05000000000000000000" pitchFamily="2" charset="2"/>
              <a:buChar char="Ø"/>
            </a:pPr>
            <a:r>
              <a:rPr kumimoji="1" lang="zh-CN" altLang="en-US" sz="2200" b="1">
                <a:solidFill>
                  <a:srgbClr val="5D4500"/>
                </a:solidFill>
                <a:latin typeface="Times New Roman" panose="02020603050405020304" pitchFamily="18" charset="0"/>
                <a:ea typeface="华文中宋" panose="02010600040101010101" pitchFamily="2" charset="-122"/>
                <a:sym typeface="Symbol" panose="05050102010706020507" pitchFamily="18" charset="2"/>
              </a:rPr>
              <a:t>不考虑黏性</a:t>
            </a:r>
          </a:p>
        </p:txBody>
      </p:sp>
      <p:sp>
        <p:nvSpPr>
          <p:cNvPr id="7" name="TextBox 6">
            <a:extLst>
              <a:ext uri="{FF2B5EF4-FFF2-40B4-BE49-F238E27FC236}">
                <a16:creationId xmlns:a16="http://schemas.microsoft.com/office/drawing/2014/main" id="{9B927527-E473-46B3-9B67-1C1FB3BC9FD3}"/>
              </a:ext>
            </a:extLst>
          </p:cNvPr>
          <p:cNvSpPr txBox="1">
            <a:spLocks noChangeArrowheads="1"/>
          </p:cNvSpPr>
          <p:nvPr/>
        </p:nvSpPr>
        <p:spPr bwMode="auto">
          <a:xfrm>
            <a:off x="5305425" y="1557338"/>
            <a:ext cx="272256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Tx/>
              <a:buSzTx/>
              <a:buFontTx/>
              <a:buNone/>
            </a:pPr>
            <a:r>
              <a:rPr lang="zh-CN" altLang="en-US" sz="2200" b="1" dirty="0">
                <a:latin typeface="Times New Roman" panose="02020603050405020304" pitchFamily="18" charset="0"/>
              </a:rPr>
              <a:t>收缩段：</a:t>
            </a:r>
            <a:r>
              <a:rPr lang="en-US" altLang="zh-CN" sz="2200" b="1" i="1" dirty="0">
                <a:latin typeface="Times New Roman" panose="02020603050405020304" pitchFamily="18" charset="0"/>
              </a:rPr>
              <a:t>Ma</a:t>
            </a:r>
            <a:r>
              <a:rPr lang="en-US" altLang="zh-CN" sz="2200" b="1" dirty="0">
                <a:latin typeface="Times New Roman" panose="02020603050405020304" pitchFamily="18" charset="0"/>
              </a:rPr>
              <a:t>&lt;1</a:t>
            </a:r>
          </a:p>
          <a:p>
            <a:pPr eaLnBrk="1" hangingPunct="1">
              <a:lnSpc>
                <a:spcPct val="150000"/>
              </a:lnSpc>
              <a:spcBef>
                <a:spcPct val="0"/>
              </a:spcBef>
              <a:buClrTx/>
              <a:buSzTx/>
              <a:buFontTx/>
              <a:buNone/>
            </a:pPr>
            <a:r>
              <a:rPr lang="zh-CN" altLang="en-US" sz="2200" b="1" dirty="0">
                <a:latin typeface="Times New Roman" panose="02020603050405020304" pitchFamily="18" charset="0"/>
              </a:rPr>
              <a:t>喉部：    </a:t>
            </a:r>
            <a:r>
              <a:rPr lang="en-US" altLang="zh-CN" sz="2200" b="1" i="1" dirty="0">
                <a:latin typeface="Times New Roman" panose="02020603050405020304" pitchFamily="18" charset="0"/>
              </a:rPr>
              <a:t>Ma</a:t>
            </a:r>
            <a:r>
              <a:rPr lang="en-US" altLang="zh-CN" sz="2200" b="1" baseline="-25000" dirty="0">
                <a:latin typeface="Times New Roman" panose="02020603050405020304" pitchFamily="18" charset="0"/>
              </a:rPr>
              <a:t>t</a:t>
            </a:r>
            <a:r>
              <a:rPr lang="en-US" altLang="zh-CN" sz="2200" b="1" dirty="0">
                <a:latin typeface="Times New Roman" panose="02020603050405020304" pitchFamily="18" charset="0"/>
              </a:rPr>
              <a:t>=1</a:t>
            </a:r>
          </a:p>
          <a:p>
            <a:pPr eaLnBrk="1" hangingPunct="1">
              <a:lnSpc>
                <a:spcPct val="150000"/>
              </a:lnSpc>
              <a:spcBef>
                <a:spcPct val="0"/>
              </a:spcBef>
              <a:buClrTx/>
              <a:buSzTx/>
              <a:buFontTx/>
              <a:buNone/>
            </a:pPr>
            <a:r>
              <a:rPr lang="zh-CN" altLang="en-US" sz="2200" b="1" dirty="0">
                <a:latin typeface="Times New Roman" panose="02020603050405020304" pitchFamily="18" charset="0"/>
              </a:rPr>
              <a:t>扩张段：</a:t>
            </a:r>
            <a:r>
              <a:rPr lang="en-US" altLang="zh-CN" sz="2200" b="1" i="1" dirty="0">
                <a:latin typeface="Times New Roman" panose="02020603050405020304" pitchFamily="18" charset="0"/>
              </a:rPr>
              <a:t>Ma</a:t>
            </a:r>
            <a:r>
              <a:rPr lang="en-US" altLang="zh-CN" sz="2200" b="1" dirty="0">
                <a:latin typeface="Times New Roman" panose="02020603050405020304" pitchFamily="18" charset="0"/>
              </a:rPr>
              <a:t>&gt;1</a:t>
            </a:r>
            <a:endParaRPr lang="zh-CN" altLang="en-US" sz="2200" b="1" dirty="0">
              <a:latin typeface="Times New Roman" panose="02020603050405020304" pitchFamily="18" charset="0"/>
            </a:endParaRPr>
          </a:p>
        </p:txBody>
      </p:sp>
      <p:sp>
        <p:nvSpPr>
          <p:cNvPr id="8" name="矩形 7">
            <a:extLst>
              <a:ext uri="{FF2B5EF4-FFF2-40B4-BE49-F238E27FC236}">
                <a16:creationId xmlns:a16="http://schemas.microsoft.com/office/drawing/2014/main" id="{84C47392-92B4-4C6E-A57B-37146E70F2FA}"/>
              </a:ext>
            </a:extLst>
          </p:cNvPr>
          <p:cNvSpPr>
            <a:spLocks noChangeArrowheads="1"/>
          </p:cNvSpPr>
          <p:nvPr/>
        </p:nvSpPr>
        <p:spPr bwMode="auto">
          <a:xfrm>
            <a:off x="2913291" y="3503824"/>
            <a:ext cx="4713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dirty="0">
                <a:solidFill>
                  <a:srgbClr val="1D528D"/>
                </a:solidFill>
                <a:latin typeface="华文中宋" panose="02010600040101010101" pitchFamily="2" charset="-122"/>
                <a:ea typeface="华文中宋" panose="02010600040101010101" pitchFamily="2" charset="-122"/>
              </a:rPr>
              <a:t>超声速段不会产生激波，流动等熵</a:t>
            </a:r>
            <a:endParaRPr lang="zh-CN" altLang="en-US" b="1" dirty="0">
              <a:latin typeface="华文中宋" panose="02010600040101010101" pitchFamily="2" charset="-122"/>
              <a:ea typeface="华文中宋" panose="02010600040101010101" pitchFamily="2" charset="-122"/>
            </a:endParaRPr>
          </a:p>
        </p:txBody>
      </p:sp>
      <p:sp>
        <p:nvSpPr>
          <p:cNvPr id="12" name="右大括号 11">
            <a:extLst>
              <a:ext uri="{FF2B5EF4-FFF2-40B4-BE49-F238E27FC236}">
                <a16:creationId xmlns:a16="http://schemas.microsoft.com/office/drawing/2014/main" id="{AC4B5F93-DFDC-4334-B261-8B3DA3BE9404}"/>
              </a:ext>
            </a:extLst>
          </p:cNvPr>
          <p:cNvSpPr>
            <a:spLocks/>
          </p:cNvSpPr>
          <p:nvPr/>
        </p:nvSpPr>
        <p:spPr bwMode="auto">
          <a:xfrm>
            <a:off x="2570163" y="3400425"/>
            <a:ext cx="261937" cy="622300"/>
          </a:xfrm>
          <a:prstGeom prst="rightBrace">
            <a:avLst>
              <a:gd name="adj1" fmla="val 8326"/>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nvGrpSpPr>
          <p:cNvPr id="2" name="组合 17">
            <a:extLst>
              <a:ext uri="{FF2B5EF4-FFF2-40B4-BE49-F238E27FC236}">
                <a16:creationId xmlns:a16="http://schemas.microsoft.com/office/drawing/2014/main" id="{D1BFAE5C-60D6-4290-9C4F-3341604A6DBF}"/>
              </a:ext>
            </a:extLst>
          </p:cNvPr>
          <p:cNvGrpSpPr>
            <a:grpSpLocks/>
          </p:cNvGrpSpPr>
          <p:nvPr/>
        </p:nvGrpSpPr>
        <p:grpSpPr bwMode="auto">
          <a:xfrm>
            <a:off x="676275" y="4305300"/>
            <a:ext cx="4713288" cy="863600"/>
            <a:chOff x="676042" y="4304858"/>
            <a:chExt cx="4713540" cy="863910"/>
          </a:xfrm>
        </p:grpSpPr>
        <p:graphicFrame>
          <p:nvGraphicFramePr>
            <p:cNvPr id="44050" name="Object 3">
              <a:extLst>
                <a:ext uri="{FF2B5EF4-FFF2-40B4-BE49-F238E27FC236}">
                  <a16:creationId xmlns:a16="http://schemas.microsoft.com/office/drawing/2014/main" id="{4A01B2E4-A236-4D8C-ADB0-4C3B7468CB40}"/>
                </a:ext>
              </a:extLst>
            </p:cNvPr>
            <p:cNvGraphicFramePr>
              <a:graphicFrameLocks noChangeAspect="1"/>
            </p:cNvGraphicFramePr>
            <p:nvPr/>
          </p:nvGraphicFramePr>
          <p:xfrm>
            <a:off x="1954048" y="4304858"/>
            <a:ext cx="3435534" cy="863910"/>
          </p:xfrm>
          <a:graphic>
            <a:graphicData uri="http://schemas.openxmlformats.org/presentationml/2006/ole">
              <mc:AlternateContent xmlns:mc="http://schemas.openxmlformats.org/markup-compatibility/2006">
                <mc:Choice xmlns:v="urn:schemas-microsoft-com:vml" Requires="v">
                  <p:oleObj spid="_x0000_s44164" name="Equation" r:id="rId3" imgW="1968500" imgH="495300" progId="Equation.DSMT4">
                    <p:embed/>
                  </p:oleObj>
                </mc:Choice>
                <mc:Fallback>
                  <p:oleObj name="Equation" r:id="rId3" imgW="1968500" imgH="4953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048" y="4304858"/>
                          <a:ext cx="3435534" cy="86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51" name="TextBox 13">
              <a:extLst>
                <a:ext uri="{FF2B5EF4-FFF2-40B4-BE49-F238E27FC236}">
                  <a16:creationId xmlns:a16="http://schemas.microsoft.com/office/drawing/2014/main" id="{59278E8F-01D1-413C-9FAE-624FDB16681A}"/>
                </a:ext>
              </a:extLst>
            </p:cNvPr>
            <p:cNvSpPr txBox="1">
              <a:spLocks noChangeArrowheads="1"/>
            </p:cNvSpPr>
            <p:nvPr/>
          </p:nvSpPr>
          <p:spPr bwMode="auto">
            <a:xfrm>
              <a:off x="676042" y="44631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dirty="0">
                  <a:solidFill>
                    <a:srgbClr val="1D528D"/>
                  </a:solidFill>
                  <a:latin typeface="华文中宋" panose="02010600040101010101" pitchFamily="2" charset="-122"/>
                  <a:ea typeface="华文中宋" panose="02010600040101010101" pitchFamily="2" charset="-122"/>
                </a:rPr>
                <a:t>连续方程</a:t>
              </a:r>
            </a:p>
          </p:txBody>
        </p:sp>
      </p:grpSp>
      <p:grpSp>
        <p:nvGrpSpPr>
          <p:cNvPr id="5" name="组合 18">
            <a:extLst>
              <a:ext uri="{FF2B5EF4-FFF2-40B4-BE49-F238E27FC236}">
                <a16:creationId xmlns:a16="http://schemas.microsoft.com/office/drawing/2014/main" id="{7C6E21DC-399D-4EE7-B9FD-A4E4EDF57830}"/>
              </a:ext>
            </a:extLst>
          </p:cNvPr>
          <p:cNvGrpSpPr>
            <a:grpSpLocks/>
          </p:cNvGrpSpPr>
          <p:nvPr/>
        </p:nvGrpSpPr>
        <p:grpSpPr bwMode="auto">
          <a:xfrm>
            <a:off x="681038" y="5192713"/>
            <a:ext cx="3773487" cy="563562"/>
            <a:chOff x="681586" y="5192330"/>
            <a:chExt cx="3773236" cy="563576"/>
          </a:xfrm>
        </p:grpSpPr>
        <p:graphicFrame>
          <p:nvGraphicFramePr>
            <p:cNvPr id="44048" name="Object 4">
              <a:extLst>
                <a:ext uri="{FF2B5EF4-FFF2-40B4-BE49-F238E27FC236}">
                  <a16:creationId xmlns:a16="http://schemas.microsoft.com/office/drawing/2014/main" id="{5D70526F-2AAC-467D-BF1B-58FA85DEC1A1}"/>
                </a:ext>
              </a:extLst>
            </p:cNvPr>
            <p:cNvGraphicFramePr>
              <a:graphicFrameLocks noChangeAspect="1"/>
            </p:cNvGraphicFramePr>
            <p:nvPr/>
          </p:nvGraphicFramePr>
          <p:xfrm>
            <a:off x="1840384" y="5192330"/>
            <a:ext cx="2614438" cy="563576"/>
          </p:xfrm>
          <a:graphic>
            <a:graphicData uri="http://schemas.openxmlformats.org/presentationml/2006/ole">
              <mc:AlternateContent xmlns:mc="http://schemas.openxmlformats.org/markup-compatibility/2006">
                <mc:Choice xmlns:v="urn:schemas-microsoft-com:vml" Requires="v">
                  <p:oleObj spid="_x0000_s44165" name="Equation" r:id="rId5" imgW="1117600" imgH="241300" progId="Equation.DSMT4">
                    <p:embed/>
                  </p:oleObj>
                </mc:Choice>
                <mc:Fallback>
                  <p:oleObj name="Equation" r:id="rId5" imgW="1117600" imgH="2413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0384" y="5192330"/>
                          <a:ext cx="2614438" cy="56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9" name="矩形 15">
              <a:extLst>
                <a:ext uri="{FF2B5EF4-FFF2-40B4-BE49-F238E27FC236}">
                  <a16:creationId xmlns:a16="http://schemas.microsoft.com/office/drawing/2014/main" id="{61E9EE93-B862-4340-9B92-C158D3B37D64}"/>
                </a:ext>
              </a:extLst>
            </p:cNvPr>
            <p:cNvSpPr>
              <a:spLocks noChangeArrowheads="1"/>
            </p:cNvSpPr>
            <p:nvPr/>
          </p:nvSpPr>
          <p:spPr bwMode="auto">
            <a:xfrm>
              <a:off x="681586" y="523128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1D528D"/>
                  </a:solidFill>
                  <a:latin typeface="华文中宋" panose="02010600040101010101" pitchFamily="2" charset="-122"/>
                  <a:ea typeface="华文中宋" panose="02010600040101010101" pitchFamily="2" charset="-122"/>
                </a:rPr>
                <a:t>等熵关系</a:t>
              </a:r>
            </a:p>
          </p:txBody>
        </p:sp>
      </p:grpSp>
      <p:sp>
        <p:nvSpPr>
          <p:cNvPr id="17" name="右大括号 16">
            <a:extLst>
              <a:ext uri="{FF2B5EF4-FFF2-40B4-BE49-F238E27FC236}">
                <a16:creationId xmlns:a16="http://schemas.microsoft.com/office/drawing/2014/main" id="{B64BFB0A-B5F4-4B17-BFC4-5A8FA8BF47B2}"/>
              </a:ext>
            </a:extLst>
          </p:cNvPr>
          <p:cNvSpPr>
            <a:spLocks/>
          </p:cNvSpPr>
          <p:nvPr/>
        </p:nvSpPr>
        <p:spPr bwMode="auto">
          <a:xfrm>
            <a:off x="5480050" y="4749800"/>
            <a:ext cx="360363" cy="1285875"/>
          </a:xfrm>
          <a:prstGeom prst="rightBrace">
            <a:avLst>
              <a:gd name="adj1" fmla="val 8326"/>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aphicFrame>
        <p:nvGraphicFramePr>
          <p:cNvPr id="171014" name="Object 6">
            <a:extLst>
              <a:ext uri="{FF2B5EF4-FFF2-40B4-BE49-F238E27FC236}">
                <a16:creationId xmlns:a16="http://schemas.microsoft.com/office/drawing/2014/main" id="{8DB49D83-D7B0-43F6-A53F-065DDAED283A}"/>
              </a:ext>
            </a:extLst>
          </p:cNvPr>
          <p:cNvGraphicFramePr>
            <a:graphicFrameLocks noChangeAspect="1"/>
          </p:cNvGraphicFramePr>
          <p:nvPr/>
        </p:nvGraphicFramePr>
        <p:xfrm>
          <a:off x="1944688" y="5883275"/>
          <a:ext cx="2849562" cy="381000"/>
        </p:xfrm>
        <a:graphic>
          <a:graphicData uri="http://schemas.openxmlformats.org/presentationml/2006/ole">
            <mc:AlternateContent xmlns:mc="http://schemas.openxmlformats.org/markup-compatibility/2006">
              <mc:Choice xmlns:v="urn:schemas-microsoft-com:vml" Requires="v">
                <p:oleObj spid="_x0000_s44166" name="Equation" r:id="rId7" imgW="1803400" imgH="241300" progId="Equation.DSMT4">
                  <p:embed/>
                </p:oleObj>
              </mc:Choice>
              <mc:Fallback>
                <p:oleObj name="Equation" r:id="rId7" imgW="1803400" imgH="2413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4688" y="5883275"/>
                        <a:ext cx="284956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1015" name="Object 7">
            <a:extLst>
              <a:ext uri="{FF2B5EF4-FFF2-40B4-BE49-F238E27FC236}">
                <a16:creationId xmlns:a16="http://schemas.microsoft.com/office/drawing/2014/main" id="{3E5F144F-B7B6-4103-AA36-68DA11EE19B8}"/>
              </a:ext>
            </a:extLst>
          </p:cNvPr>
          <p:cNvGraphicFramePr>
            <a:graphicFrameLocks noChangeAspect="1"/>
          </p:cNvGraphicFramePr>
          <p:nvPr/>
        </p:nvGraphicFramePr>
        <p:xfrm>
          <a:off x="5865813" y="4951413"/>
          <a:ext cx="2035175" cy="850900"/>
        </p:xfrm>
        <a:graphic>
          <a:graphicData uri="http://schemas.openxmlformats.org/presentationml/2006/ole">
            <mc:AlternateContent xmlns:mc="http://schemas.openxmlformats.org/markup-compatibility/2006">
              <mc:Choice xmlns:v="urn:schemas-microsoft-com:vml" Requires="v">
                <p:oleObj spid="_x0000_s44167" name="Equation" r:id="rId9" imgW="1002865" imgH="418918" progId="Equation.DSMT4">
                  <p:embed/>
                </p:oleObj>
              </mc:Choice>
              <mc:Fallback>
                <p:oleObj name="Equation" r:id="rId9" imgW="1002865" imgH="418918"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5813" y="4951413"/>
                        <a:ext cx="2035175" cy="850900"/>
                      </a:xfrm>
                      <a:prstGeom prst="rect">
                        <a:avLst/>
                      </a:prstGeom>
                      <a:noFill/>
                      <a:ln w="1587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a:extLst>
              <a:ext uri="{FF2B5EF4-FFF2-40B4-BE49-F238E27FC236}">
                <a16:creationId xmlns:a16="http://schemas.microsoft.com/office/drawing/2014/main" id="{8AD4FA3C-4102-498B-8DE4-22D7C955AD01}"/>
              </a:ext>
            </a:extLst>
          </p:cNvPr>
          <p:cNvSpPr txBox="1">
            <a:spLocks noChangeArrowheads="1"/>
          </p:cNvSpPr>
          <p:nvPr/>
        </p:nvSpPr>
        <p:spPr bwMode="auto">
          <a:xfrm>
            <a:off x="5930900" y="4509190"/>
            <a:ext cx="18653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solidFill>
                  <a:srgbClr val="7030A0"/>
                </a:solidFill>
                <a:latin typeface="华文中宋" panose="02010600040101010101" pitchFamily="2" charset="-122"/>
                <a:ea typeface="华文中宋" panose="02010600040101010101" pitchFamily="2" charset="-122"/>
              </a:rPr>
              <a:t>等熵面积公式</a:t>
            </a:r>
          </a:p>
        </p:txBody>
      </p:sp>
      <p:pic>
        <p:nvPicPr>
          <p:cNvPr id="44047" name="Picture 20">
            <a:extLst>
              <a:ext uri="{FF2B5EF4-FFF2-40B4-BE49-F238E27FC236}">
                <a16:creationId xmlns:a16="http://schemas.microsoft.com/office/drawing/2014/main" id="{161B8A38-0806-46DA-92DB-2619793238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063" y="1430338"/>
            <a:ext cx="2924175" cy="16002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0" name="TextBox 20">
            <a:extLst>
              <a:ext uri="{FF2B5EF4-FFF2-40B4-BE49-F238E27FC236}">
                <a16:creationId xmlns:a16="http://schemas.microsoft.com/office/drawing/2014/main" id="{8AAB98E7-C947-4146-8159-0ED38C0AA547}"/>
              </a:ext>
            </a:extLst>
          </p:cNvPr>
          <p:cNvSpPr txBox="1">
            <a:spLocks noChangeArrowheads="1"/>
          </p:cNvSpPr>
          <p:nvPr/>
        </p:nvSpPr>
        <p:spPr bwMode="auto">
          <a:xfrm>
            <a:off x="5876442" y="5891669"/>
            <a:ext cx="30341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solidFill>
                  <a:srgbClr val="7030A0"/>
                </a:solidFill>
                <a:latin typeface="华文中宋" panose="02010600040101010101" pitchFamily="2" charset="-122"/>
                <a:ea typeface="华文中宋" panose="02010600040101010101" pitchFamily="2" charset="-122"/>
              </a:rPr>
              <a:t>适用于管内无激波状态</a:t>
            </a:r>
          </a:p>
        </p:txBody>
      </p:sp>
      <p:sp>
        <p:nvSpPr>
          <p:cNvPr id="22" name="TextBox 13">
            <a:extLst>
              <a:ext uri="{FF2B5EF4-FFF2-40B4-BE49-F238E27FC236}">
                <a16:creationId xmlns:a16="http://schemas.microsoft.com/office/drawing/2014/main" id="{8C9F3400-AE81-47E7-9017-CC250FE60ABB}"/>
              </a:ext>
            </a:extLst>
          </p:cNvPr>
          <p:cNvSpPr txBox="1">
            <a:spLocks noChangeArrowheads="1"/>
          </p:cNvSpPr>
          <p:nvPr/>
        </p:nvSpPr>
        <p:spPr bwMode="auto">
          <a:xfrm>
            <a:off x="3202424" y="3953115"/>
            <a:ext cx="697627" cy="4001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dirty="0">
                <a:solidFill>
                  <a:srgbClr val="1D528D"/>
                </a:solidFill>
                <a:latin typeface="华文中宋" panose="02010600040101010101" pitchFamily="2" charset="-122"/>
                <a:ea typeface="华文中宋" panose="02010600040101010101" pitchFamily="2" charset="-122"/>
              </a:rPr>
              <a:t>喉部</a:t>
            </a:r>
          </a:p>
        </p:txBody>
      </p:sp>
      <p:sp>
        <p:nvSpPr>
          <p:cNvPr id="23" name="TextBox 13">
            <a:extLst>
              <a:ext uri="{FF2B5EF4-FFF2-40B4-BE49-F238E27FC236}">
                <a16:creationId xmlns:a16="http://schemas.microsoft.com/office/drawing/2014/main" id="{6AECD44D-90D8-493C-BF23-CF07B38BEB62}"/>
              </a:ext>
            </a:extLst>
          </p:cNvPr>
          <p:cNvSpPr txBox="1">
            <a:spLocks noChangeArrowheads="1"/>
          </p:cNvSpPr>
          <p:nvPr/>
        </p:nvSpPr>
        <p:spPr bwMode="auto">
          <a:xfrm>
            <a:off x="4454525" y="3921376"/>
            <a:ext cx="1210588" cy="4001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dirty="0">
                <a:solidFill>
                  <a:srgbClr val="1D528D"/>
                </a:solidFill>
                <a:latin typeface="华文中宋" panose="02010600040101010101" pitchFamily="2" charset="-122"/>
                <a:ea typeface="华文中宋" panose="02010600040101010101" pitchFamily="2" charset="-122"/>
              </a:rPr>
              <a:t>任意截面</a:t>
            </a:r>
          </a:p>
        </p:txBody>
      </p:sp>
      <p:cxnSp>
        <p:nvCxnSpPr>
          <p:cNvPr id="10" name="直接箭头连接符 9">
            <a:extLst>
              <a:ext uri="{FF2B5EF4-FFF2-40B4-BE49-F238E27FC236}">
                <a16:creationId xmlns:a16="http://schemas.microsoft.com/office/drawing/2014/main" id="{9179AED2-7A31-42CF-9CC1-5E59201A9470}"/>
              </a:ext>
            </a:extLst>
          </p:cNvPr>
          <p:cNvCxnSpPr/>
          <p:nvPr/>
        </p:nvCxnSpPr>
        <p:spPr bwMode="auto">
          <a:xfrm flipH="1">
            <a:off x="5105063" y="4292289"/>
            <a:ext cx="329744" cy="34201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25" name="直接箭头连接符 24">
            <a:extLst>
              <a:ext uri="{FF2B5EF4-FFF2-40B4-BE49-F238E27FC236}">
                <a16:creationId xmlns:a16="http://schemas.microsoft.com/office/drawing/2014/main" id="{5F6539C5-12C5-4A29-8010-87FE940C9A32}"/>
              </a:ext>
            </a:extLst>
          </p:cNvPr>
          <p:cNvCxnSpPr/>
          <p:nvPr/>
        </p:nvCxnSpPr>
        <p:spPr bwMode="auto">
          <a:xfrm flipH="1">
            <a:off x="3340211" y="4284593"/>
            <a:ext cx="329744" cy="34201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9" name="矩形 8">
            <a:extLst>
              <a:ext uri="{FF2B5EF4-FFF2-40B4-BE49-F238E27FC236}">
                <a16:creationId xmlns:a16="http://schemas.microsoft.com/office/drawing/2014/main" id="{006C3809-44CA-4648-8B47-4FD9215DE190}"/>
              </a:ext>
            </a:extLst>
          </p:cNvPr>
          <p:cNvSpPr/>
          <p:nvPr/>
        </p:nvSpPr>
        <p:spPr bwMode="auto">
          <a:xfrm>
            <a:off x="6431169" y="2213734"/>
            <a:ext cx="904461" cy="332340"/>
          </a:xfrm>
          <a:prstGeom prst="rect">
            <a:avLst/>
          </a:prstGeom>
          <a:noFill/>
          <a:ln w="19050"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cxnSp>
        <p:nvCxnSpPr>
          <p:cNvPr id="13" name="连接符: 肘形 12">
            <a:extLst>
              <a:ext uri="{FF2B5EF4-FFF2-40B4-BE49-F238E27FC236}">
                <a16:creationId xmlns:a16="http://schemas.microsoft.com/office/drawing/2014/main" id="{9903C1B9-53D2-4F94-91E1-A3A3096FFBDB}"/>
              </a:ext>
            </a:extLst>
          </p:cNvPr>
          <p:cNvCxnSpPr>
            <a:endCxn id="171015" idx="3"/>
          </p:cNvCxnSpPr>
          <p:nvPr/>
        </p:nvCxnSpPr>
        <p:spPr bwMode="auto">
          <a:xfrm rot="16200000" flipH="1">
            <a:off x="6119830" y="3595704"/>
            <a:ext cx="2996959" cy="565358"/>
          </a:xfrm>
          <a:prstGeom prst="bentConnector4">
            <a:avLst>
              <a:gd name="adj1" fmla="val 452"/>
              <a:gd name="adj2" fmla="val 140435"/>
            </a:avLst>
          </a:prstGeom>
          <a:solidFill>
            <a:schemeClr val="accent1"/>
          </a:solidFill>
          <a:ln w="28575" cap="flat" cmpd="sng" algn="ctr">
            <a:solidFill>
              <a:srgbClr val="FF5050"/>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71014"/>
                                        </p:tgtEl>
                                        <p:attrNameLst>
                                          <p:attrName>style.visibility</p:attrName>
                                        </p:attrNameLst>
                                      </p:cBhvr>
                                      <p:to>
                                        <p:strVal val="visible"/>
                                      </p:to>
                                    </p:set>
                                    <p:animEffect transition="in" filter="blinds(horizontal)">
                                      <p:cBhvr>
                                        <p:cTn id="44" dur="500"/>
                                        <p:tgtEl>
                                          <p:spTgt spid="17101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nodeType="afterGroup">
                            <p:stCondLst>
                              <p:cond delay="500"/>
                            </p:stCondLst>
                            <p:childTnLst>
                              <p:par>
                                <p:cTn id="51" presetID="3" presetClass="entr" presetSubtype="10" fill="hold" nodeType="afterEffect">
                                  <p:stCondLst>
                                    <p:cond delay="0"/>
                                  </p:stCondLst>
                                  <p:childTnLst>
                                    <p:set>
                                      <p:cBhvr>
                                        <p:cTn id="52" dur="1" fill="hold">
                                          <p:stCondLst>
                                            <p:cond delay="0"/>
                                          </p:stCondLst>
                                        </p:cTn>
                                        <p:tgtEl>
                                          <p:spTgt spid="171015"/>
                                        </p:tgtEl>
                                        <p:attrNameLst>
                                          <p:attrName>style.visibility</p:attrName>
                                        </p:attrNameLst>
                                      </p:cBhvr>
                                      <p:to>
                                        <p:strVal val="visible"/>
                                      </p:to>
                                    </p:set>
                                    <p:animEffect transition="in" filter="blinds(horizontal)">
                                      <p:cBhvr>
                                        <p:cTn id="53" dur="500"/>
                                        <p:tgtEl>
                                          <p:spTgt spid="17101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linds(horizontal)">
                                      <p:cBhvr>
                                        <p:cTn id="63" dur="500"/>
                                        <p:tgtEl>
                                          <p:spTgt spid="20"/>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2" grpId="0" animBg="1"/>
      <p:bldP spid="17" grpId="0" animBg="1"/>
      <p:bldP spid="21" grpId="0"/>
      <p:bldP spid="20" grpId="0"/>
      <p:bldP spid="22" grpId="0" animBg="1"/>
      <p:bldP spid="23"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EEB42-129E-489E-88CD-C8C6F39A9932}"/>
              </a:ext>
            </a:extLst>
          </p:cNvPr>
          <p:cNvSpPr>
            <a:spLocks noGrp="1"/>
          </p:cNvSpPr>
          <p:nvPr>
            <p:ph type="title"/>
          </p:nvPr>
        </p:nvSpPr>
        <p:spPr/>
        <p:txBody>
          <a:bodyPr/>
          <a:lstStyle/>
          <a:p>
            <a:endParaRPr lang="zh-CN" altLang="en-US" dirty="0"/>
          </a:p>
        </p:txBody>
      </p:sp>
      <p:sp>
        <p:nvSpPr>
          <p:cNvPr id="3" name="灯片编号占位符 2">
            <a:extLst>
              <a:ext uri="{FF2B5EF4-FFF2-40B4-BE49-F238E27FC236}">
                <a16:creationId xmlns:a16="http://schemas.microsoft.com/office/drawing/2014/main" id="{B3FA3258-4CEB-436F-A244-205EA4448D58}"/>
              </a:ext>
            </a:extLst>
          </p:cNvPr>
          <p:cNvSpPr>
            <a:spLocks noGrp="1"/>
          </p:cNvSpPr>
          <p:nvPr>
            <p:ph type="sldNum" sz="quarter" idx="10"/>
          </p:nvPr>
        </p:nvSpPr>
        <p:spPr/>
        <p:txBody>
          <a:bodyPr/>
          <a:lstStyle/>
          <a:p>
            <a:fld id="{9674F5A1-DFF1-4EBF-B74C-2F6B8FB34BE7}" type="slidenum">
              <a:rPr lang="en-US" altLang="zh-CN" smtClean="0"/>
              <a:pPr/>
              <a:t>4</a:t>
            </a:fld>
            <a:endParaRPr lang="en-US" altLang="zh-CN"/>
          </a:p>
        </p:txBody>
      </p:sp>
      <p:pic>
        <p:nvPicPr>
          <p:cNvPr id="5" name="图片 4">
            <a:extLst>
              <a:ext uri="{FF2B5EF4-FFF2-40B4-BE49-F238E27FC236}">
                <a16:creationId xmlns:a16="http://schemas.microsoft.com/office/drawing/2014/main" id="{B1BB06C7-8E3B-4886-8A06-87A7AE0E9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77" y="2513711"/>
            <a:ext cx="3732270" cy="1685283"/>
          </a:xfrm>
          <a:prstGeom prst="rect">
            <a:avLst/>
          </a:prstGeom>
        </p:spPr>
      </p:pic>
      <p:pic>
        <p:nvPicPr>
          <p:cNvPr id="7" name="图片 6">
            <a:extLst>
              <a:ext uri="{FF2B5EF4-FFF2-40B4-BE49-F238E27FC236}">
                <a16:creationId xmlns:a16="http://schemas.microsoft.com/office/drawing/2014/main" id="{3A58D37A-DEFA-4C76-8EE9-1AD92BB5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24" y="808761"/>
            <a:ext cx="2651264" cy="1776216"/>
          </a:xfrm>
          <a:prstGeom prst="rect">
            <a:avLst/>
          </a:prstGeom>
        </p:spPr>
      </p:pic>
      <p:pic>
        <p:nvPicPr>
          <p:cNvPr id="100354" name="Picture 2">
            <a:extLst>
              <a:ext uri="{FF2B5EF4-FFF2-40B4-BE49-F238E27FC236}">
                <a16:creationId xmlns:a16="http://schemas.microsoft.com/office/drawing/2014/main" id="{D0CE3F9B-84D9-433E-ADB9-148B93A09B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264"/>
          <a:stretch/>
        </p:blipFill>
        <p:spPr bwMode="auto">
          <a:xfrm>
            <a:off x="5455567" y="880028"/>
            <a:ext cx="2651264" cy="306862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37C4DA3-6AFC-4806-95A9-911FC51ABC35}"/>
              </a:ext>
            </a:extLst>
          </p:cNvPr>
          <p:cNvPicPr>
            <a:picLocks noChangeAspect="1"/>
          </p:cNvPicPr>
          <p:nvPr/>
        </p:nvPicPr>
        <p:blipFill>
          <a:blip r:embed="rId5"/>
          <a:stretch>
            <a:fillRect/>
          </a:stretch>
        </p:blipFill>
        <p:spPr>
          <a:xfrm>
            <a:off x="4287553" y="4379380"/>
            <a:ext cx="4634956" cy="1849067"/>
          </a:xfrm>
          <a:prstGeom prst="rect">
            <a:avLst/>
          </a:prstGeom>
        </p:spPr>
      </p:pic>
      <p:pic>
        <p:nvPicPr>
          <p:cNvPr id="79874" name="Picture 2">
            <a:extLst>
              <a:ext uri="{FF2B5EF4-FFF2-40B4-BE49-F238E27FC236}">
                <a16:creationId xmlns:a16="http://schemas.microsoft.com/office/drawing/2014/main" id="{541C80D3-7BAC-420B-9000-F0C34439F86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21491" y="4208463"/>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573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881CD46-D98E-4630-BD00-80AFFA67B21B}"/>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8988DFEA-5D8B-4A8F-A6E2-E2548D99D2C5}" type="slidenum">
              <a:rPr lang="en-US" altLang="zh-CN">
                <a:latin typeface="Calibri" panose="020F0502020204030204" pitchFamily="34" charset="0"/>
              </a:rPr>
              <a:pPr/>
              <a:t>40</a:t>
            </a:fld>
            <a:endParaRPr lang="en-US" altLang="zh-CN">
              <a:latin typeface="Calibri" panose="020F0502020204030204" pitchFamily="34" charset="0"/>
            </a:endParaRPr>
          </a:p>
        </p:txBody>
      </p:sp>
      <p:sp>
        <p:nvSpPr>
          <p:cNvPr id="45059" name="标题 1">
            <a:extLst>
              <a:ext uri="{FF2B5EF4-FFF2-40B4-BE49-F238E27FC236}">
                <a16:creationId xmlns:a16="http://schemas.microsoft.com/office/drawing/2014/main" id="{643E8E85-7D6A-4168-B8D6-E83903193D40}"/>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grpSp>
        <p:nvGrpSpPr>
          <p:cNvPr id="45060" name="组合 13">
            <a:extLst>
              <a:ext uri="{FF2B5EF4-FFF2-40B4-BE49-F238E27FC236}">
                <a16:creationId xmlns:a16="http://schemas.microsoft.com/office/drawing/2014/main" id="{BE8FFDAD-3DC8-48FD-AF18-608A3D73E01D}"/>
              </a:ext>
            </a:extLst>
          </p:cNvPr>
          <p:cNvGrpSpPr>
            <a:grpSpLocks/>
          </p:cNvGrpSpPr>
          <p:nvPr/>
        </p:nvGrpSpPr>
        <p:grpSpPr bwMode="auto">
          <a:xfrm>
            <a:off x="323850" y="1619250"/>
            <a:ext cx="3663950" cy="768350"/>
            <a:chOff x="323527" y="1619172"/>
            <a:chExt cx="3664803" cy="767891"/>
          </a:xfrm>
        </p:grpSpPr>
        <p:graphicFrame>
          <p:nvGraphicFramePr>
            <p:cNvPr id="45069" name="Object 6">
              <a:extLst>
                <a:ext uri="{FF2B5EF4-FFF2-40B4-BE49-F238E27FC236}">
                  <a16:creationId xmlns:a16="http://schemas.microsoft.com/office/drawing/2014/main" id="{83F40A5D-C69B-4C3F-8BF5-8181BAF5C9EA}"/>
                </a:ext>
              </a:extLst>
            </p:cNvPr>
            <p:cNvGraphicFramePr>
              <a:graphicFrameLocks noChangeAspect="1"/>
            </p:cNvGraphicFramePr>
            <p:nvPr/>
          </p:nvGraphicFramePr>
          <p:xfrm>
            <a:off x="2451272" y="1619172"/>
            <a:ext cx="1537058" cy="767891"/>
          </p:xfrm>
          <a:graphic>
            <a:graphicData uri="http://schemas.openxmlformats.org/presentationml/2006/ole">
              <mc:AlternateContent xmlns:mc="http://schemas.openxmlformats.org/markup-compatibility/2006">
                <mc:Choice xmlns:v="urn:schemas-microsoft-com:vml" Requires="v">
                  <p:oleObj spid="_x0000_s45143" name="Equation" r:id="rId3" imgW="787058" imgH="393529" progId="Equation.DSMT4">
                    <p:embed/>
                  </p:oleObj>
                </mc:Choice>
                <mc:Fallback>
                  <p:oleObj name="Equation" r:id="rId3" imgW="787058" imgH="393529"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272" y="1619172"/>
                          <a:ext cx="1537058" cy="76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70" name="TextBox 20">
              <a:extLst>
                <a:ext uri="{FF2B5EF4-FFF2-40B4-BE49-F238E27FC236}">
                  <a16:creationId xmlns:a16="http://schemas.microsoft.com/office/drawing/2014/main" id="{406427B2-0393-4229-B366-8B5D77978509}"/>
                </a:ext>
              </a:extLst>
            </p:cNvPr>
            <p:cNvSpPr txBox="1">
              <a:spLocks noChangeArrowheads="1"/>
            </p:cNvSpPr>
            <p:nvPr/>
          </p:nvSpPr>
          <p:spPr bwMode="auto">
            <a:xfrm>
              <a:off x="323527" y="1758558"/>
              <a:ext cx="2063537" cy="430887"/>
            </a:xfrm>
            <a:prstGeom prst="rect">
              <a:avLst/>
            </a:prstGeom>
            <a:noFill/>
            <a:ln w="28575">
              <a:solidFill>
                <a:srgbClr val="FF5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solidFill>
                    <a:srgbClr val="7030A0"/>
                  </a:solidFill>
                  <a:latin typeface="华文中宋" panose="02010600040101010101" pitchFamily="2" charset="-122"/>
                  <a:ea typeface="华文中宋" panose="02010600040101010101" pitchFamily="2" charset="-122"/>
                </a:rPr>
                <a:t>等熵面积公式</a:t>
              </a:r>
              <a:r>
                <a:rPr lang="en-US" altLang="zh-CN" sz="2200" b="1" dirty="0">
                  <a:solidFill>
                    <a:srgbClr val="7030A0"/>
                  </a:solidFill>
                  <a:latin typeface="华文中宋" panose="02010600040101010101" pitchFamily="2" charset="-122"/>
                  <a:ea typeface="华文中宋" panose="02010600040101010101" pitchFamily="2" charset="-122"/>
                </a:rPr>
                <a:t>:</a:t>
              </a:r>
              <a:endParaRPr lang="zh-CN" altLang="en-US" sz="2200" b="1" dirty="0">
                <a:solidFill>
                  <a:srgbClr val="7030A0"/>
                </a:solidFill>
                <a:latin typeface="华文中宋" panose="02010600040101010101" pitchFamily="2" charset="-122"/>
                <a:ea typeface="华文中宋" panose="02010600040101010101" pitchFamily="2" charset="-122"/>
              </a:endParaRPr>
            </a:p>
          </p:txBody>
        </p:sp>
      </p:grpSp>
      <p:sp>
        <p:nvSpPr>
          <p:cNvPr id="45061" name="Rectangle 9">
            <a:extLst>
              <a:ext uri="{FF2B5EF4-FFF2-40B4-BE49-F238E27FC236}">
                <a16:creationId xmlns:a16="http://schemas.microsoft.com/office/drawing/2014/main" id="{535CF6F8-6D17-435E-97D9-28B7905D00C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5062" name="Rectangle 11">
            <a:extLst>
              <a:ext uri="{FF2B5EF4-FFF2-40B4-BE49-F238E27FC236}">
                <a16:creationId xmlns:a16="http://schemas.microsoft.com/office/drawing/2014/main" id="{230CEA1F-B643-4BF8-BA77-08A4DA40460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7" name="矩形 26">
            <a:extLst>
              <a:ext uri="{FF2B5EF4-FFF2-40B4-BE49-F238E27FC236}">
                <a16:creationId xmlns:a16="http://schemas.microsoft.com/office/drawing/2014/main" id="{2B46433E-CFE5-437F-AC66-84DD64BA9858}"/>
              </a:ext>
            </a:extLst>
          </p:cNvPr>
          <p:cNvSpPr>
            <a:spLocks noChangeArrowheads="1"/>
          </p:cNvSpPr>
          <p:nvPr/>
        </p:nvSpPr>
        <p:spPr bwMode="auto">
          <a:xfrm>
            <a:off x="4148138" y="2684463"/>
            <a:ext cx="446722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800"/>
              </a:spcBef>
              <a:buClr>
                <a:srgbClr val="C00000"/>
              </a:buClr>
              <a:buSzPct val="80000"/>
              <a:buFont typeface="Wingdings" panose="05000000000000000000" pitchFamily="2" charset="2"/>
              <a:buChar char="p"/>
            </a:pP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对于给定的气体，面积比仅与马赫数有关；</a:t>
            </a:r>
            <a:endParaRPr kumimoji="1" lang="en-US" altLang="zh-CN"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50000"/>
              </a:lnSpc>
              <a:spcBef>
                <a:spcPts val="1800"/>
              </a:spcBef>
              <a:buClr>
                <a:srgbClr val="C00000"/>
              </a:buClr>
              <a:buSzPct val="80000"/>
              <a:buFont typeface="Wingdings" panose="05000000000000000000" pitchFamily="2" charset="2"/>
              <a:buChar char="p"/>
            </a:pP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每个</a:t>
            </a:r>
            <a:r>
              <a:rPr kumimoji="1" lang="en-US" altLang="zh-CN" sz="2200"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e</a:t>
            </a: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都有一个唯一对应的面积比；</a:t>
            </a:r>
            <a:endParaRPr kumimoji="1" lang="en-US" altLang="zh-CN"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50000"/>
              </a:lnSpc>
              <a:spcBef>
                <a:spcPts val="1800"/>
              </a:spcBef>
              <a:buClr>
                <a:srgbClr val="C00000"/>
              </a:buClr>
              <a:buSzPct val="80000"/>
              <a:buFont typeface="Wingdings" panose="05000000000000000000" pitchFamily="2" charset="2"/>
              <a:buChar char="p"/>
            </a:pP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相同的面积比对应着一个亚声速</a:t>
            </a:r>
            <a:r>
              <a:rPr kumimoji="1" lang="en-US" altLang="zh-CN" sz="2200"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和一个超声速</a:t>
            </a:r>
            <a:r>
              <a:rPr kumimoji="1" lang="en-US" altLang="zh-CN" sz="2200"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zh-CN" altLang="en-US"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p>
        </p:txBody>
      </p:sp>
      <p:grpSp>
        <p:nvGrpSpPr>
          <p:cNvPr id="45064" name="组合 14">
            <a:extLst>
              <a:ext uri="{FF2B5EF4-FFF2-40B4-BE49-F238E27FC236}">
                <a16:creationId xmlns:a16="http://schemas.microsoft.com/office/drawing/2014/main" id="{DE52324D-D94E-4CD4-B569-69462CB1D1C8}"/>
              </a:ext>
            </a:extLst>
          </p:cNvPr>
          <p:cNvGrpSpPr>
            <a:grpSpLocks/>
          </p:cNvGrpSpPr>
          <p:nvPr/>
        </p:nvGrpSpPr>
        <p:grpSpPr bwMode="auto">
          <a:xfrm>
            <a:off x="4138613" y="1509713"/>
            <a:ext cx="4351337" cy="915987"/>
            <a:chOff x="4138864" y="1509709"/>
            <a:chExt cx="4350955" cy="915855"/>
          </a:xfrm>
        </p:grpSpPr>
        <p:graphicFrame>
          <p:nvGraphicFramePr>
            <p:cNvPr id="45067" name="Object 7">
              <a:extLst>
                <a:ext uri="{FF2B5EF4-FFF2-40B4-BE49-F238E27FC236}">
                  <a16:creationId xmlns:a16="http://schemas.microsoft.com/office/drawing/2014/main" id="{85D68971-97B1-4EBE-B8D4-B67FF6A76FAC}"/>
                </a:ext>
              </a:extLst>
            </p:cNvPr>
            <p:cNvGraphicFramePr>
              <a:graphicFrameLocks noChangeAspect="1"/>
            </p:cNvGraphicFramePr>
            <p:nvPr>
              <p:extLst>
                <p:ext uri="{D42A27DB-BD31-4B8C-83A1-F6EECF244321}">
                  <p14:modId xmlns:p14="http://schemas.microsoft.com/office/powerpoint/2010/main" val="3448991595"/>
                </p:ext>
              </p:extLst>
            </p:nvPr>
          </p:nvGraphicFramePr>
          <p:xfrm>
            <a:off x="4635707" y="1509709"/>
            <a:ext cx="3854112" cy="915855"/>
          </p:xfrm>
          <a:graphic>
            <a:graphicData uri="http://schemas.openxmlformats.org/presentationml/2006/ole">
              <mc:AlternateContent xmlns:mc="http://schemas.openxmlformats.org/markup-compatibility/2006">
                <mc:Choice xmlns:v="urn:schemas-microsoft-com:vml" Requires="v">
                  <p:oleObj spid="_x0000_s45144" name="Equation" r:id="rId5" imgW="2298600" imgH="545760" progId="Equation.DSMT4">
                    <p:embed/>
                  </p:oleObj>
                </mc:Choice>
                <mc:Fallback>
                  <p:oleObj name="Equation" r:id="rId5" imgW="2298600" imgH="545760" progId="Equation.DSMT4">
                    <p:embed/>
                    <p:pic>
                      <p:nvPicPr>
                        <p:cNvPr id="0" name="Object 7"/>
                        <p:cNvPicPr>
                          <a:picLocks noChangeAspect="1" noChangeArrowheads="1"/>
                        </p:cNvPicPr>
                        <p:nvPr/>
                      </p:nvPicPr>
                      <p:blipFill>
                        <a:blip r:embed="rId6"/>
                        <a:srcRect/>
                        <a:stretch>
                          <a:fillRect/>
                        </a:stretch>
                      </p:blipFill>
                      <p:spPr bwMode="auto">
                        <a:xfrm>
                          <a:off x="4635707" y="1509709"/>
                          <a:ext cx="3854112" cy="915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8" name="右箭头 12">
              <a:extLst>
                <a:ext uri="{FF2B5EF4-FFF2-40B4-BE49-F238E27FC236}">
                  <a16:creationId xmlns:a16="http://schemas.microsoft.com/office/drawing/2014/main" id="{85452916-8E37-48C8-A274-81DD0DF80C60}"/>
                </a:ext>
              </a:extLst>
            </p:cNvPr>
            <p:cNvSpPr>
              <a:spLocks noChangeArrowheads="1"/>
            </p:cNvSpPr>
            <p:nvPr/>
          </p:nvSpPr>
          <p:spPr bwMode="auto">
            <a:xfrm>
              <a:off x="4138864" y="1867300"/>
              <a:ext cx="394636" cy="269507"/>
            </a:xfrm>
            <a:prstGeom prst="rightArrow">
              <a:avLst>
                <a:gd name="adj1" fmla="val 50000"/>
                <a:gd name="adj2" fmla="val 50003"/>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pic>
        <p:nvPicPr>
          <p:cNvPr id="45065" name="Picture 17">
            <a:extLst>
              <a:ext uri="{FF2B5EF4-FFF2-40B4-BE49-F238E27FC236}">
                <a16:creationId xmlns:a16="http://schemas.microsoft.com/office/drawing/2014/main" id="{93BFD656-4733-44A0-9A9C-DF133B74C0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425" y="2595563"/>
            <a:ext cx="3232150" cy="267811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8" name="Rectangle 4">
            <a:extLst>
              <a:ext uri="{FF2B5EF4-FFF2-40B4-BE49-F238E27FC236}">
                <a16:creationId xmlns:a16="http://schemas.microsoft.com/office/drawing/2014/main" id="{6E9066BC-C01E-4F72-8FE5-067F07D98615}"/>
              </a:ext>
            </a:extLst>
          </p:cNvPr>
          <p:cNvSpPr>
            <a:spLocks noChangeArrowheads="1"/>
          </p:cNvSpPr>
          <p:nvPr/>
        </p:nvSpPr>
        <p:spPr bwMode="auto">
          <a:xfrm>
            <a:off x="468314" y="849313"/>
            <a:ext cx="3037370" cy="523875"/>
          </a:xfrm>
          <a:prstGeom prst="rect">
            <a:avLst/>
          </a:prstGeom>
          <a:solidFill>
            <a:schemeClr val="accent1">
              <a:lumMod val="20000"/>
              <a:lumOff val="80000"/>
            </a:schemeClr>
          </a:solidFill>
          <a:ln w="9525">
            <a:noFill/>
            <a:miter lim="800000"/>
            <a:headEnd/>
            <a:tailEnd/>
          </a:ln>
        </p:spPr>
        <p:txBody>
          <a:bodyPr wrap="square">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等熵面积比公式</a:t>
            </a:r>
          </a:p>
        </p:txBody>
      </p:sp>
      <p:graphicFrame>
        <p:nvGraphicFramePr>
          <p:cNvPr id="15" name="Object 6">
            <a:extLst>
              <a:ext uri="{FF2B5EF4-FFF2-40B4-BE49-F238E27FC236}">
                <a16:creationId xmlns:a16="http://schemas.microsoft.com/office/drawing/2014/main" id="{ECA0330E-0C25-4A53-9983-DE9980E862CF}"/>
              </a:ext>
            </a:extLst>
          </p:cNvPr>
          <p:cNvGraphicFramePr>
            <a:graphicFrameLocks noChangeAspect="1"/>
          </p:cNvGraphicFramePr>
          <p:nvPr>
            <p:extLst>
              <p:ext uri="{D42A27DB-BD31-4B8C-83A1-F6EECF244321}">
                <p14:modId xmlns:p14="http://schemas.microsoft.com/office/powerpoint/2010/main" val="2327111339"/>
              </p:ext>
            </p:extLst>
          </p:nvPr>
        </p:nvGraphicFramePr>
        <p:xfrm>
          <a:off x="3584575" y="900345"/>
          <a:ext cx="1804021" cy="570070"/>
        </p:xfrm>
        <a:graphic>
          <a:graphicData uri="http://schemas.openxmlformats.org/presentationml/2006/ole">
            <mc:AlternateContent xmlns:mc="http://schemas.openxmlformats.org/markup-compatibility/2006">
              <mc:Choice xmlns:v="urn:schemas-microsoft-com:vml" Requires="v">
                <p:oleObj spid="_x0000_s45145" name="Equation" r:id="rId8" imgW="1638300" imgH="520700" progId="Equation.DSMT4">
                  <p:embed/>
                </p:oleObj>
              </mc:Choice>
              <mc:Fallback>
                <p:oleObj name="Equation" r:id="rId8" imgW="1638300" imgH="520700" progId="Equation.DSMT4">
                  <p:embed/>
                  <p:pic>
                    <p:nvPicPr>
                      <p:cNvPr id="22532" name="Object 6">
                        <a:extLst>
                          <a:ext uri="{FF2B5EF4-FFF2-40B4-BE49-F238E27FC236}">
                            <a16:creationId xmlns:a16="http://schemas.microsoft.com/office/drawing/2014/main" id="{4E2CF0CD-3DC5-49DC-8F54-5A03162B37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4575" y="900345"/>
                        <a:ext cx="1804021" cy="570070"/>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blinds(horizontal)">
                                      <p:cBhvr>
                                        <p:cTn id="7" dur="500"/>
                                        <p:tgtEl>
                                          <p:spTgt spid="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blinds(horizontal)">
                                      <p:cBhvr>
                                        <p:cTn id="12" dur="500"/>
                                        <p:tgtEl>
                                          <p:spTgt spid="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animEffect transition="in" filter="blinds(horizontal)">
                                      <p:cBhvr>
                                        <p:cTn id="1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5BEAA82B-CD2F-45C1-9132-B03547663B25}"/>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4" name="Rectangle 4">
            <a:extLst>
              <a:ext uri="{FF2B5EF4-FFF2-40B4-BE49-F238E27FC236}">
                <a16:creationId xmlns:a16="http://schemas.microsoft.com/office/drawing/2014/main" id="{68F01D5A-5660-4641-9046-98EEB67468DD}"/>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sp>
        <p:nvSpPr>
          <p:cNvPr id="46084" name="矩形 5">
            <a:extLst>
              <a:ext uri="{FF2B5EF4-FFF2-40B4-BE49-F238E27FC236}">
                <a16:creationId xmlns:a16="http://schemas.microsoft.com/office/drawing/2014/main" id="{06ED6FCD-762B-4427-B94E-18C89078A597}"/>
              </a:ext>
            </a:extLst>
          </p:cNvPr>
          <p:cNvSpPr>
            <a:spLocks noChangeArrowheads="1"/>
          </p:cNvSpPr>
          <p:nvPr/>
        </p:nvSpPr>
        <p:spPr bwMode="auto">
          <a:xfrm>
            <a:off x="466725" y="3752850"/>
            <a:ext cx="3556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solidFill>
                  <a:schemeClr val="tx2"/>
                </a:solidFill>
                <a:latin typeface="华文新魏" panose="02010800040101010101" pitchFamily="2" charset="-122"/>
                <a:ea typeface="华文新魏" panose="02010800040101010101" pitchFamily="2" charset="-122"/>
              </a:rPr>
              <a:t>喷管面积比随马赫数的变化</a:t>
            </a:r>
          </a:p>
        </p:txBody>
      </p:sp>
      <p:grpSp>
        <p:nvGrpSpPr>
          <p:cNvPr id="2" name="组合 8">
            <a:extLst>
              <a:ext uri="{FF2B5EF4-FFF2-40B4-BE49-F238E27FC236}">
                <a16:creationId xmlns:a16="http://schemas.microsoft.com/office/drawing/2014/main" id="{3A31E571-E5FD-4E59-B6FA-49AC923E0966}"/>
              </a:ext>
            </a:extLst>
          </p:cNvPr>
          <p:cNvGrpSpPr>
            <a:grpSpLocks/>
          </p:cNvGrpSpPr>
          <p:nvPr/>
        </p:nvGrpSpPr>
        <p:grpSpPr bwMode="auto">
          <a:xfrm>
            <a:off x="5783263" y="1093788"/>
            <a:ext cx="2868612" cy="1709737"/>
            <a:chOff x="6096244" y="933250"/>
            <a:chExt cx="2868930" cy="1709843"/>
          </a:xfrm>
        </p:grpSpPr>
        <p:pic>
          <p:nvPicPr>
            <p:cNvPr id="46094" name="Picture 2">
              <a:extLst>
                <a:ext uri="{FF2B5EF4-FFF2-40B4-BE49-F238E27FC236}">
                  <a16:creationId xmlns:a16="http://schemas.microsoft.com/office/drawing/2014/main" id="{9A67F45B-AE39-4D84-87BA-BE112770E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244" y="1388292"/>
              <a:ext cx="1386608" cy="125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95" name="组合 78">
              <a:extLst>
                <a:ext uri="{FF2B5EF4-FFF2-40B4-BE49-F238E27FC236}">
                  <a16:creationId xmlns:a16="http://schemas.microsoft.com/office/drawing/2014/main" id="{C5B17BDB-ADF8-481A-A4DA-3A764F72A582}"/>
                </a:ext>
              </a:extLst>
            </p:cNvPr>
            <p:cNvGrpSpPr>
              <a:grpSpLocks/>
            </p:cNvGrpSpPr>
            <p:nvPr/>
          </p:nvGrpSpPr>
          <p:grpSpPr bwMode="auto">
            <a:xfrm>
              <a:off x="7175777" y="933250"/>
              <a:ext cx="1789397" cy="968626"/>
              <a:chOff x="7175777" y="933250"/>
              <a:chExt cx="1789397" cy="968626"/>
            </a:xfrm>
          </p:grpSpPr>
          <p:sp>
            <p:nvSpPr>
              <p:cNvPr id="12" name="云形标注 11">
                <a:extLst>
                  <a:ext uri="{FF2B5EF4-FFF2-40B4-BE49-F238E27FC236}">
                    <a16:creationId xmlns:a16="http://schemas.microsoft.com/office/drawing/2014/main" id="{D767DA3F-C3E9-4A41-B0C2-8897D90489D1}"/>
                  </a:ext>
                </a:extLst>
              </p:cNvPr>
              <p:cNvSpPr/>
              <p:nvPr/>
            </p:nvSpPr>
            <p:spPr bwMode="auto">
              <a:xfrm>
                <a:off x="7175864" y="933250"/>
                <a:ext cx="1789310" cy="965260"/>
              </a:xfrm>
              <a:prstGeom prst="cloudCallout">
                <a:avLst>
                  <a:gd name="adj1" fmla="val -55780"/>
                  <a:gd name="adj2" fmla="val 41610"/>
                </a:avLst>
              </a:prstGeom>
              <a:solidFill>
                <a:schemeClr val="tx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dirty="0"/>
              </a:p>
            </p:txBody>
          </p:sp>
          <p:sp>
            <p:nvSpPr>
              <p:cNvPr id="46097" name="TextBox 12">
                <a:extLst>
                  <a:ext uri="{FF2B5EF4-FFF2-40B4-BE49-F238E27FC236}">
                    <a16:creationId xmlns:a16="http://schemas.microsoft.com/office/drawing/2014/main" id="{2CE97681-A6EA-4FF2-A747-DD965BF1CF16}"/>
                  </a:ext>
                </a:extLst>
              </p:cNvPr>
              <p:cNvSpPr txBox="1">
                <a:spLocks noChangeArrowheads="1"/>
              </p:cNvSpPr>
              <p:nvPr/>
            </p:nvSpPr>
            <p:spPr bwMode="auto">
              <a:xfrm>
                <a:off x="7385917" y="978546"/>
                <a:ext cx="148391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eaLnBrk="1" hangingPunct="1">
                  <a:spcBef>
                    <a:spcPct val="0"/>
                  </a:spcBef>
                  <a:buClrTx/>
                  <a:buSzTx/>
                  <a:buFontTx/>
                  <a:buNone/>
                </a:pPr>
                <a:r>
                  <a:rPr lang="zh-CN" altLang="en-US" sz="1800" b="1" dirty="0">
                    <a:solidFill>
                      <a:schemeClr val="bg1"/>
                    </a:solidFill>
                    <a:latin typeface="微软雅黑" panose="020B0503020204020204" pitchFamily="34" charset="-122"/>
                    <a:ea typeface="微软雅黑" panose="020B0503020204020204" pitchFamily="34" charset="-122"/>
                  </a:rPr>
                  <a:t>喷管获得超声速流动的条件？</a:t>
                </a:r>
              </a:p>
            </p:txBody>
          </p:sp>
        </p:grpSp>
      </p:grpSp>
      <p:sp>
        <p:nvSpPr>
          <p:cNvPr id="14" name="矩形 13">
            <a:extLst>
              <a:ext uri="{FF2B5EF4-FFF2-40B4-BE49-F238E27FC236}">
                <a16:creationId xmlns:a16="http://schemas.microsoft.com/office/drawing/2014/main" id="{4001CE79-3C22-4EF6-B9C3-0C363E98D5ED}"/>
              </a:ext>
            </a:extLst>
          </p:cNvPr>
          <p:cNvSpPr>
            <a:spLocks noChangeArrowheads="1"/>
          </p:cNvSpPr>
          <p:nvPr/>
        </p:nvSpPr>
        <p:spPr bwMode="auto">
          <a:xfrm>
            <a:off x="4572000" y="2852738"/>
            <a:ext cx="4284663"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喷管具备一定的面积比；</a:t>
            </a:r>
            <a:endParaRPr kumimoji="1" lang="en-US"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endParaRPr>
          </a:p>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适当的压差，即喷管入口总压</a:t>
            </a:r>
            <a:r>
              <a:rPr kumimoji="1" lang="en-US"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p</a:t>
            </a:r>
            <a:r>
              <a:rPr kumimoji="1" lang="en-US" altLang="zh-CN" sz="2200" b="1" baseline="-25000"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0</a:t>
            </a: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和背压</a:t>
            </a:r>
            <a:r>
              <a:rPr kumimoji="1" lang="en-US"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p</a:t>
            </a:r>
            <a:r>
              <a:rPr kumimoji="1" lang="en-US" altLang="zh-CN" sz="2200" b="1" baseline="-25000"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b</a:t>
            </a: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a:t>
            </a:r>
          </a:p>
        </p:txBody>
      </p:sp>
      <p:grpSp>
        <p:nvGrpSpPr>
          <p:cNvPr id="5" name="组合 17">
            <a:extLst>
              <a:ext uri="{FF2B5EF4-FFF2-40B4-BE49-F238E27FC236}">
                <a16:creationId xmlns:a16="http://schemas.microsoft.com/office/drawing/2014/main" id="{984C0928-243D-4869-9448-36638A61A90F}"/>
              </a:ext>
            </a:extLst>
          </p:cNvPr>
          <p:cNvGrpSpPr>
            <a:grpSpLocks/>
          </p:cNvGrpSpPr>
          <p:nvPr/>
        </p:nvGrpSpPr>
        <p:grpSpPr bwMode="auto">
          <a:xfrm>
            <a:off x="4649788" y="4581525"/>
            <a:ext cx="3781425" cy="1557338"/>
            <a:chOff x="4649000" y="4582216"/>
            <a:chExt cx="3782730" cy="1555875"/>
          </a:xfrm>
        </p:grpSpPr>
        <p:sp>
          <p:nvSpPr>
            <p:cNvPr id="46091" name="TextBox 14">
              <a:extLst>
                <a:ext uri="{FF2B5EF4-FFF2-40B4-BE49-F238E27FC236}">
                  <a16:creationId xmlns:a16="http://schemas.microsoft.com/office/drawing/2014/main" id="{835647BC-4232-4F18-8647-33E3F93FB822}"/>
                </a:ext>
              </a:extLst>
            </p:cNvPr>
            <p:cNvSpPr txBox="1">
              <a:spLocks noChangeArrowheads="1"/>
            </p:cNvSpPr>
            <p:nvPr/>
          </p:nvSpPr>
          <p:spPr bwMode="auto">
            <a:xfrm>
              <a:off x="6493740" y="4582216"/>
              <a:ext cx="1937990" cy="1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Tx/>
                <a:buSzTx/>
                <a:buFontTx/>
                <a:buNone/>
              </a:pPr>
              <a:r>
                <a:rPr lang="zh-CN" altLang="en-US" sz="2200" b="1" dirty="0">
                  <a:latin typeface="华文中宋" panose="02010600040101010101" pitchFamily="2" charset="-122"/>
                  <a:ea typeface="华文中宋" panose="02010600040101010101" pitchFamily="2" charset="-122"/>
                </a:rPr>
                <a:t>亚临界状态</a:t>
              </a:r>
              <a:endParaRPr lang="en-US" altLang="zh-CN" sz="2200" b="1" dirty="0">
                <a:latin typeface="华文中宋" panose="02010600040101010101" pitchFamily="2" charset="-122"/>
                <a:ea typeface="华文中宋" panose="02010600040101010101" pitchFamily="2" charset="-122"/>
              </a:endParaRPr>
            </a:p>
            <a:p>
              <a:pPr eaLnBrk="1" hangingPunct="1">
                <a:lnSpc>
                  <a:spcPct val="150000"/>
                </a:lnSpc>
                <a:spcBef>
                  <a:spcPct val="0"/>
                </a:spcBef>
                <a:buClrTx/>
                <a:buSzTx/>
                <a:buFontTx/>
                <a:buNone/>
              </a:pPr>
              <a:r>
                <a:rPr lang="zh-CN" altLang="en-US" sz="2200" b="1" dirty="0">
                  <a:latin typeface="华文中宋" panose="02010600040101010101" pitchFamily="2" charset="-122"/>
                  <a:ea typeface="华文中宋" panose="02010600040101010101" pitchFamily="2" charset="-122"/>
                </a:rPr>
                <a:t>临界状态</a:t>
              </a:r>
              <a:endParaRPr lang="en-US" altLang="zh-CN" sz="2200" b="1" dirty="0">
                <a:latin typeface="华文中宋" panose="02010600040101010101" pitchFamily="2" charset="-122"/>
                <a:ea typeface="华文中宋" panose="02010600040101010101" pitchFamily="2" charset="-122"/>
              </a:endParaRPr>
            </a:p>
            <a:p>
              <a:pPr eaLnBrk="1" hangingPunct="1">
                <a:lnSpc>
                  <a:spcPct val="150000"/>
                </a:lnSpc>
                <a:spcBef>
                  <a:spcPct val="0"/>
                </a:spcBef>
                <a:buClrTx/>
                <a:buSzTx/>
                <a:buFontTx/>
                <a:buNone/>
              </a:pPr>
              <a:r>
                <a:rPr lang="zh-CN" altLang="en-US" sz="2200" b="1" dirty="0">
                  <a:latin typeface="华文中宋" panose="02010600040101010101" pitchFamily="2" charset="-122"/>
                  <a:ea typeface="华文中宋" panose="02010600040101010101" pitchFamily="2" charset="-122"/>
                </a:rPr>
                <a:t>超临界状态</a:t>
              </a:r>
            </a:p>
          </p:txBody>
        </p:sp>
        <p:sp>
          <p:nvSpPr>
            <p:cNvPr id="46092" name="矩形 15">
              <a:extLst>
                <a:ext uri="{FF2B5EF4-FFF2-40B4-BE49-F238E27FC236}">
                  <a16:creationId xmlns:a16="http://schemas.microsoft.com/office/drawing/2014/main" id="{798935B4-53DF-4EBE-9399-74F7BE560AE7}"/>
                </a:ext>
              </a:extLst>
            </p:cNvPr>
            <p:cNvSpPr>
              <a:spLocks noChangeArrowheads="1"/>
            </p:cNvSpPr>
            <p:nvPr/>
          </p:nvSpPr>
          <p:spPr bwMode="auto">
            <a:xfrm>
              <a:off x="4649000" y="519400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
                  <a:srgbClr val="C00000"/>
                </a:buClr>
                <a:buSzPct val="70000"/>
                <a:buFontTx/>
                <a:buNone/>
              </a:pPr>
              <a:r>
                <a:rPr lang="zh-CN" altLang="en-US" sz="2400" b="1">
                  <a:solidFill>
                    <a:srgbClr val="1D528D"/>
                  </a:solidFill>
                  <a:latin typeface="华文中宋" panose="02010600040101010101" pitchFamily="2" charset="-122"/>
                  <a:ea typeface="华文中宋" panose="02010600040101010101" pitchFamily="2" charset="-122"/>
                </a:rPr>
                <a:t>流动状态</a:t>
              </a:r>
            </a:p>
          </p:txBody>
        </p:sp>
        <p:sp>
          <p:nvSpPr>
            <p:cNvPr id="46093" name="左大括号 16">
              <a:extLst>
                <a:ext uri="{FF2B5EF4-FFF2-40B4-BE49-F238E27FC236}">
                  <a16:creationId xmlns:a16="http://schemas.microsoft.com/office/drawing/2014/main" id="{F1372516-E223-42AB-A698-4B8CB9107DC3}"/>
                </a:ext>
              </a:extLst>
            </p:cNvPr>
            <p:cNvSpPr>
              <a:spLocks/>
            </p:cNvSpPr>
            <p:nvPr/>
          </p:nvSpPr>
          <p:spPr bwMode="auto">
            <a:xfrm>
              <a:off x="6129447" y="4844689"/>
              <a:ext cx="291478" cy="1224000"/>
            </a:xfrm>
            <a:prstGeom prst="leftBrace">
              <a:avLst>
                <a:gd name="adj1" fmla="val 8340"/>
                <a:gd name="adj2" fmla="val 50000"/>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46088" name="灯片编号占位符 15">
            <a:extLst>
              <a:ext uri="{FF2B5EF4-FFF2-40B4-BE49-F238E27FC236}">
                <a16:creationId xmlns:a16="http://schemas.microsoft.com/office/drawing/2014/main" id="{9C26078E-B9E9-4AC3-AA2F-31DE5B816DF2}"/>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923D4294-9FFC-449E-9715-2294BA92E3F2}" type="slidenum">
              <a:rPr lang="en-US" altLang="zh-CN" sz="2800"/>
              <a:pPr algn="r">
                <a:spcBef>
                  <a:spcPct val="0"/>
                </a:spcBef>
                <a:buClrTx/>
                <a:buSzTx/>
                <a:buFontTx/>
                <a:buNone/>
              </a:pPr>
              <a:t>41</a:t>
            </a:fld>
            <a:endParaRPr lang="en-US" altLang="zh-CN" sz="2800"/>
          </a:p>
        </p:txBody>
      </p:sp>
      <p:pic>
        <p:nvPicPr>
          <p:cNvPr id="46089" name="Picture 17">
            <a:extLst>
              <a:ext uri="{FF2B5EF4-FFF2-40B4-BE49-F238E27FC236}">
                <a16:creationId xmlns:a16="http://schemas.microsoft.com/office/drawing/2014/main" id="{6F80A3F9-26FA-471F-9AA5-B260E5030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50" y="1355725"/>
            <a:ext cx="2778125" cy="230346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46090" name="Picture 20">
            <a:extLst>
              <a:ext uri="{FF2B5EF4-FFF2-40B4-BE49-F238E27FC236}">
                <a16:creationId xmlns:a16="http://schemas.microsoft.com/office/drawing/2014/main" id="{1386846B-17E8-444E-BF9D-98AF63BB3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3" y="4348163"/>
            <a:ext cx="2924175" cy="160178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500"/>
                                        <p:tgtEl>
                                          <p:spTgt spid="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blinds(horizontal)">
                                      <p:cBhvr>
                                        <p:cTn id="12" dur="500"/>
                                        <p:tgtEl>
                                          <p:spTgt spid="1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5">
            <a:extLst>
              <a:ext uri="{FF2B5EF4-FFF2-40B4-BE49-F238E27FC236}">
                <a16:creationId xmlns:a16="http://schemas.microsoft.com/office/drawing/2014/main" id="{5B0F9CAB-F6DC-4085-B5A9-016821E12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1876425"/>
            <a:ext cx="31702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直接连接符 87">
            <a:extLst>
              <a:ext uri="{FF2B5EF4-FFF2-40B4-BE49-F238E27FC236}">
                <a16:creationId xmlns:a16="http://schemas.microsoft.com/office/drawing/2014/main" id="{91A691A6-1E7E-48CE-A51B-D1D06AC546E8}"/>
              </a:ext>
            </a:extLst>
          </p:cNvPr>
          <p:cNvCxnSpPr>
            <a:cxnSpLocks noChangeShapeType="1"/>
          </p:cNvCxnSpPr>
          <p:nvPr/>
        </p:nvCxnSpPr>
        <p:spPr bwMode="auto">
          <a:xfrm>
            <a:off x="4835525" y="4151313"/>
            <a:ext cx="2232025"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sp>
        <p:nvSpPr>
          <p:cNvPr id="3" name="灯片编号占位符 2">
            <a:extLst>
              <a:ext uri="{FF2B5EF4-FFF2-40B4-BE49-F238E27FC236}">
                <a16:creationId xmlns:a16="http://schemas.microsoft.com/office/drawing/2014/main" id="{58A17A85-4BB6-49CE-86E2-5BB2C7C02515}"/>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86672EA-7AFC-409F-B059-AC34523A918E}" type="slidenum">
              <a:rPr lang="en-US" altLang="zh-CN">
                <a:latin typeface="Calibri" panose="020F0502020204030204" pitchFamily="34" charset="0"/>
              </a:rPr>
              <a:pPr/>
              <a:t>42</a:t>
            </a:fld>
            <a:endParaRPr lang="en-US" altLang="zh-CN">
              <a:latin typeface="Calibri" panose="020F0502020204030204" pitchFamily="34" charset="0"/>
            </a:endParaRPr>
          </a:p>
        </p:txBody>
      </p:sp>
      <p:sp>
        <p:nvSpPr>
          <p:cNvPr id="47109" name="标题 1">
            <a:extLst>
              <a:ext uri="{FF2B5EF4-FFF2-40B4-BE49-F238E27FC236}">
                <a16:creationId xmlns:a16="http://schemas.microsoft.com/office/drawing/2014/main" id="{88434465-05EB-4514-ABEE-9A910137B8B5}"/>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18" name="矩形 17">
            <a:extLst>
              <a:ext uri="{FF2B5EF4-FFF2-40B4-BE49-F238E27FC236}">
                <a16:creationId xmlns:a16="http://schemas.microsoft.com/office/drawing/2014/main" id="{94F0FE47-871B-4C91-8D53-8A5955B693AC}"/>
              </a:ext>
            </a:extLst>
          </p:cNvPr>
          <p:cNvSpPr>
            <a:spLocks noChangeArrowheads="1"/>
          </p:cNvSpPr>
          <p:nvPr/>
        </p:nvSpPr>
        <p:spPr bwMode="auto">
          <a:xfrm>
            <a:off x="466725" y="1385888"/>
            <a:ext cx="16891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临界状态</a:t>
            </a:r>
            <a:endParaRPr kumimoji="1" lang="en-US" altLang="zh-CN" sz="2200" b="1">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19" name="TextBox 18">
            <a:extLst>
              <a:ext uri="{FF2B5EF4-FFF2-40B4-BE49-F238E27FC236}">
                <a16:creationId xmlns:a16="http://schemas.microsoft.com/office/drawing/2014/main" id="{59BF3C21-0502-4D9C-BC9B-D0DC78688B30}"/>
              </a:ext>
            </a:extLst>
          </p:cNvPr>
          <p:cNvSpPr txBox="1">
            <a:spLocks noChangeArrowheads="1"/>
          </p:cNvSpPr>
          <p:nvPr/>
        </p:nvSpPr>
        <p:spPr bwMode="auto">
          <a:xfrm>
            <a:off x="2106613" y="1533525"/>
            <a:ext cx="6777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收缩段加速，</a:t>
            </a:r>
            <a:r>
              <a:rPr lang="en-US" altLang="zh-CN" b="1" i="1" dirty="0">
                <a:latin typeface="Times New Roman" panose="02020603050405020304" pitchFamily="18" charset="0"/>
                <a:ea typeface="华文中宋" panose="02010600040101010101" pitchFamily="2" charset="-122"/>
              </a:rPr>
              <a:t>Ma</a:t>
            </a:r>
            <a:r>
              <a:rPr lang="en-US" altLang="zh-CN" b="1" baseline="-25000" dirty="0">
                <a:latin typeface="华文中宋" panose="02010600040101010101" pitchFamily="2" charset="-122"/>
                <a:ea typeface="华文中宋" panose="02010600040101010101" pitchFamily="2" charset="-122"/>
              </a:rPr>
              <a:t>t</a:t>
            </a:r>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，扩张段减速，</a:t>
            </a:r>
            <a:r>
              <a:rPr lang="en-US" altLang="zh-CN" b="1" i="1" dirty="0">
                <a:latin typeface="Times New Roman" panose="02020603050405020304" pitchFamily="18" charset="0"/>
                <a:ea typeface="华文中宋" panose="02010600040101010101" pitchFamily="2" charset="-122"/>
              </a:rPr>
              <a:t>Ma</a:t>
            </a:r>
            <a:r>
              <a:rPr lang="en-US" altLang="zh-CN" b="1" baseline="-25000" dirty="0">
                <a:latin typeface="华文中宋" panose="02010600040101010101" pitchFamily="2" charset="-122"/>
                <a:ea typeface="华文中宋" panose="02010600040101010101" pitchFamily="2" charset="-122"/>
              </a:rPr>
              <a:t>e</a:t>
            </a:r>
            <a:r>
              <a:rPr lang="en-US" altLang="zh-CN" b="1" dirty="0">
                <a:latin typeface="华文中宋" panose="02010600040101010101" pitchFamily="2" charset="-122"/>
                <a:ea typeface="华文中宋" panose="02010600040101010101" pitchFamily="2" charset="-122"/>
              </a:rPr>
              <a:t>&lt;1</a:t>
            </a:r>
            <a:r>
              <a:rPr lang="zh-CN" altLang="en-US" b="1" dirty="0">
                <a:latin typeface="华文中宋" panose="02010600040101010101" pitchFamily="2" charset="-122"/>
                <a:ea typeface="华文中宋" panose="02010600040101010101" pitchFamily="2" charset="-122"/>
              </a:rPr>
              <a:t>，</a:t>
            </a:r>
            <a:r>
              <a:rPr lang="en-US" altLang="zh-CN" b="1" i="1" dirty="0">
                <a:latin typeface="华文中宋" panose="02010600040101010101" pitchFamily="2" charset="-122"/>
                <a:ea typeface="华文中宋" panose="02010600040101010101" pitchFamily="2" charset="-122"/>
              </a:rPr>
              <a:t>p</a:t>
            </a:r>
            <a:r>
              <a:rPr lang="en-US" altLang="zh-CN" b="1" baseline="-25000" dirty="0">
                <a:latin typeface="华文中宋" panose="02010600040101010101" pitchFamily="2" charset="-122"/>
                <a:ea typeface="华文中宋" panose="02010600040101010101" pitchFamily="2" charset="-122"/>
              </a:rPr>
              <a:t>e</a:t>
            </a:r>
            <a:r>
              <a:rPr lang="en-US" altLang="zh-CN" b="1" dirty="0">
                <a:latin typeface="华文中宋" panose="02010600040101010101" pitchFamily="2" charset="-122"/>
                <a:ea typeface="华文中宋" panose="02010600040101010101" pitchFamily="2" charset="-122"/>
              </a:rPr>
              <a:t>=</a:t>
            </a:r>
            <a:r>
              <a:rPr lang="en-US" altLang="zh-CN" b="1" i="1" dirty="0">
                <a:latin typeface="华文中宋" panose="02010600040101010101" pitchFamily="2" charset="-122"/>
                <a:ea typeface="华文中宋" panose="02010600040101010101" pitchFamily="2" charset="-122"/>
              </a:rPr>
              <a:t>p</a:t>
            </a:r>
            <a:r>
              <a:rPr lang="en-US" altLang="zh-CN" b="1" baseline="-25000" dirty="0">
                <a:latin typeface="华文中宋" panose="02010600040101010101" pitchFamily="2" charset="-122"/>
                <a:ea typeface="华文中宋" panose="02010600040101010101" pitchFamily="2" charset="-122"/>
              </a:rPr>
              <a:t>b</a:t>
            </a:r>
            <a:endParaRPr lang="zh-CN" altLang="en-US" b="1" baseline="-25000" dirty="0">
              <a:latin typeface="华文中宋" panose="02010600040101010101" pitchFamily="2" charset="-122"/>
              <a:ea typeface="华文中宋" panose="02010600040101010101" pitchFamily="2" charset="-122"/>
            </a:endParaRPr>
          </a:p>
        </p:txBody>
      </p:sp>
      <p:grpSp>
        <p:nvGrpSpPr>
          <p:cNvPr id="2" name="组合 43">
            <a:extLst>
              <a:ext uri="{FF2B5EF4-FFF2-40B4-BE49-F238E27FC236}">
                <a16:creationId xmlns:a16="http://schemas.microsoft.com/office/drawing/2014/main" id="{2FF5158E-E8A9-43C0-8A58-CA080A54957D}"/>
              </a:ext>
            </a:extLst>
          </p:cNvPr>
          <p:cNvGrpSpPr>
            <a:grpSpLocks/>
          </p:cNvGrpSpPr>
          <p:nvPr/>
        </p:nvGrpSpPr>
        <p:grpSpPr bwMode="auto">
          <a:xfrm>
            <a:off x="4830763" y="3854450"/>
            <a:ext cx="3240087" cy="766763"/>
            <a:chOff x="4831292" y="3853920"/>
            <a:chExt cx="3239004" cy="767956"/>
          </a:xfrm>
        </p:grpSpPr>
        <p:sp>
          <p:nvSpPr>
            <p:cNvPr id="47138" name="任意多边形 23">
              <a:extLst>
                <a:ext uri="{FF2B5EF4-FFF2-40B4-BE49-F238E27FC236}">
                  <a16:creationId xmlns:a16="http://schemas.microsoft.com/office/drawing/2014/main" id="{5B638A48-733D-494C-A577-52E05BCA0447}"/>
                </a:ext>
              </a:extLst>
            </p:cNvPr>
            <p:cNvSpPr>
              <a:spLocks/>
            </p:cNvSpPr>
            <p:nvPr/>
          </p:nvSpPr>
          <p:spPr bwMode="auto">
            <a:xfrm>
              <a:off x="4831292" y="3853920"/>
              <a:ext cx="771485" cy="767956"/>
            </a:xfrm>
            <a:custGeom>
              <a:avLst/>
              <a:gdLst>
                <a:gd name="T0" fmla="*/ 0 w 815619"/>
                <a:gd name="T1" fmla="*/ 0 h 844846"/>
                <a:gd name="T2" fmla="*/ 229052 w 815619"/>
                <a:gd name="T3" fmla="*/ 112360 h 844846"/>
                <a:gd name="T4" fmla="*/ 447451 w 815619"/>
                <a:gd name="T5" fmla="*/ 275088 h 844846"/>
                <a:gd name="T6" fmla="*/ 522648 w 815619"/>
                <a:gd name="T7" fmla="*/ 393776 h 844846"/>
                <a:gd name="T8" fmla="*/ 0 60000 65536"/>
                <a:gd name="T9" fmla="*/ 0 60000 65536"/>
                <a:gd name="T10" fmla="*/ 0 60000 65536"/>
                <a:gd name="T11" fmla="*/ 0 60000 65536"/>
                <a:gd name="T12" fmla="*/ 0 w 815619"/>
                <a:gd name="T13" fmla="*/ 0 h 844846"/>
                <a:gd name="T14" fmla="*/ 815619 w 815619"/>
                <a:gd name="T15" fmla="*/ 844846 h 844846"/>
              </a:gdLst>
              <a:ahLst/>
              <a:cxnLst>
                <a:cxn ang="T8">
                  <a:pos x="T0" y="T1"/>
                </a:cxn>
                <a:cxn ang="T9">
                  <a:pos x="T2" y="T3"/>
                </a:cxn>
                <a:cxn ang="T10">
                  <a:pos x="T4" y="T5"/>
                </a:cxn>
                <a:cxn ang="T11">
                  <a:pos x="T6" y="T7"/>
                </a:cxn>
              </a:cxnLst>
              <a:rect l="T12" t="T13" r="T14" b="T15"/>
              <a:pathLst>
                <a:path w="815619" h="844846">
                  <a:moveTo>
                    <a:pt x="0" y="0"/>
                  </a:moveTo>
                  <a:cubicBezTo>
                    <a:pt x="120534" y="71351"/>
                    <a:pt x="241069" y="142702"/>
                    <a:pt x="357447" y="241069"/>
                  </a:cubicBezTo>
                  <a:cubicBezTo>
                    <a:pt x="473825" y="339436"/>
                    <a:pt x="621907" y="489575"/>
                    <a:pt x="698269" y="590204"/>
                  </a:cubicBezTo>
                  <a:cubicBezTo>
                    <a:pt x="774631" y="690833"/>
                    <a:pt x="787910" y="783886"/>
                    <a:pt x="815619" y="844846"/>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39" name="任意多边形 24">
              <a:extLst>
                <a:ext uri="{FF2B5EF4-FFF2-40B4-BE49-F238E27FC236}">
                  <a16:creationId xmlns:a16="http://schemas.microsoft.com/office/drawing/2014/main" id="{5B1F63A7-A85F-47ED-8FE4-AEDB149BB349}"/>
                </a:ext>
              </a:extLst>
            </p:cNvPr>
            <p:cNvSpPr>
              <a:spLocks/>
            </p:cNvSpPr>
            <p:nvPr/>
          </p:nvSpPr>
          <p:spPr bwMode="auto">
            <a:xfrm>
              <a:off x="5576755" y="4149353"/>
              <a:ext cx="2493541" cy="460927"/>
            </a:xfrm>
            <a:custGeom>
              <a:avLst/>
              <a:gdLst>
                <a:gd name="T0" fmla="*/ 0 w 2743200"/>
                <a:gd name="T1" fmla="*/ 236345 h 507076"/>
                <a:gd name="T2" fmla="*/ 151106 w 2743200"/>
                <a:gd name="T3" fmla="*/ 135609 h 507076"/>
                <a:gd name="T4" fmla="*/ 371953 w 2743200"/>
                <a:gd name="T5" fmla="*/ 46494 h 507076"/>
                <a:gd name="T6" fmla="*/ 608298 w 2743200"/>
                <a:gd name="T7" fmla="*/ 7749 h 507076"/>
                <a:gd name="T8" fmla="*/ 689661 w 2743200"/>
                <a:gd name="T9" fmla="*/ 0 h 507076"/>
                <a:gd name="T10" fmla="*/ 1278584 w 2743200"/>
                <a:gd name="T11" fmla="*/ 3874 h 507076"/>
                <a:gd name="T12" fmla="*/ 0 60000 65536"/>
                <a:gd name="T13" fmla="*/ 0 60000 65536"/>
                <a:gd name="T14" fmla="*/ 0 60000 65536"/>
                <a:gd name="T15" fmla="*/ 0 60000 65536"/>
                <a:gd name="T16" fmla="*/ 0 60000 65536"/>
                <a:gd name="T17" fmla="*/ 0 60000 65536"/>
                <a:gd name="T18" fmla="*/ 0 w 2743200"/>
                <a:gd name="T19" fmla="*/ 0 h 507076"/>
                <a:gd name="T20" fmla="*/ 2743200 w 2743200"/>
                <a:gd name="T21" fmla="*/ 507076 h 507076"/>
              </a:gdLst>
              <a:ahLst/>
              <a:cxnLst>
                <a:cxn ang="T12">
                  <a:pos x="T0" y="T1"/>
                </a:cxn>
                <a:cxn ang="T13">
                  <a:pos x="T2" y="T3"/>
                </a:cxn>
                <a:cxn ang="T14">
                  <a:pos x="T4" y="T5"/>
                </a:cxn>
                <a:cxn ang="T15">
                  <a:pos x="T6" y="T7"/>
                </a:cxn>
                <a:cxn ang="T16">
                  <a:pos x="T8" y="T9"/>
                </a:cxn>
                <a:cxn ang="T17">
                  <a:pos x="T10" y="T11"/>
                </a:cxn>
              </a:cxnLst>
              <a:rect l="T18" t="T19" r="T20" b="T21"/>
              <a:pathLst>
                <a:path w="2743200" h="507076">
                  <a:moveTo>
                    <a:pt x="0" y="507076"/>
                  </a:moveTo>
                  <a:cubicBezTo>
                    <a:pt x="95596" y="432954"/>
                    <a:pt x="191192" y="358833"/>
                    <a:pt x="324196" y="290946"/>
                  </a:cubicBezTo>
                  <a:cubicBezTo>
                    <a:pt x="457200" y="223059"/>
                    <a:pt x="634538" y="145473"/>
                    <a:pt x="798022" y="99753"/>
                  </a:cubicBezTo>
                  <a:cubicBezTo>
                    <a:pt x="961506" y="54033"/>
                    <a:pt x="1191491" y="33251"/>
                    <a:pt x="1305098" y="16626"/>
                  </a:cubicBezTo>
                  <a:cubicBezTo>
                    <a:pt x="1418705" y="1"/>
                    <a:pt x="1479666" y="0"/>
                    <a:pt x="1479666" y="0"/>
                  </a:cubicBezTo>
                  <a:lnTo>
                    <a:pt x="2743200" y="8313"/>
                  </a:ln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7113" name="组合 42">
            <a:extLst>
              <a:ext uri="{FF2B5EF4-FFF2-40B4-BE49-F238E27FC236}">
                <a16:creationId xmlns:a16="http://schemas.microsoft.com/office/drawing/2014/main" id="{3958CCA5-02DA-43D8-89E8-CCBD8BE3BFD9}"/>
              </a:ext>
            </a:extLst>
          </p:cNvPr>
          <p:cNvGrpSpPr>
            <a:grpSpLocks/>
          </p:cNvGrpSpPr>
          <p:nvPr/>
        </p:nvGrpSpPr>
        <p:grpSpPr bwMode="auto">
          <a:xfrm>
            <a:off x="4098925" y="3302000"/>
            <a:ext cx="4613275" cy="2827338"/>
            <a:chOff x="4099098" y="3301922"/>
            <a:chExt cx="4613362" cy="2827378"/>
          </a:xfrm>
        </p:grpSpPr>
        <p:sp>
          <p:nvSpPr>
            <p:cNvPr id="47134" name="矩形 36">
              <a:extLst>
                <a:ext uri="{FF2B5EF4-FFF2-40B4-BE49-F238E27FC236}">
                  <a16:creationId xmlns:a16="http://schemas.microsoft.com/office/drawing/2014/main" id="{C577B7D5-6046-4333-B914-78325C6EC7DF}"/>
                </a:ext>
              </a:extLst>
            </p:cNvPr>
            <p:cNvSpPr>
              <a:spLocks noChangeArrowheads="1"/>
            </p:cNvSpPr>
            <p:nvPr/>
          </p:nvSpPr>
          <p:spPr bwMode="auto">
            <a:xfrm>
              <a:off x="8373906" y="566763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x</a:t>
              </a:r>
              <a:endParaRPr lang="zh-CN" altLang="en-US" sz="2400">
                <a:latin typeface="Times New Roman" panose="02020603050405020304" pitchFamily="18" charset="0"/>
              </a:endParaRPr>
            </a:p>
          </p:txBody>
        </p:sp>
        <p:sp>
          <p:nvSpPr>
            <p:cNvPr id="47135" name="矩形 37">
              <a:extLst>
                <a:ext uri="{FF2B5EF4-FFF2-40B4-BE49-F238E27FC236}">
                  <a16:creationId xmlns:a16="http://schemas.microsoft.com/office/drawing/2014/main" id="{B7E5799B-AD37-49DA-B8EF-3282ABB2B49D}"/>
                </a:ext>
              </a:extLst>
            </p:cNvPr>
            <p:cNvSpPr>
              <a:spLocks noChangeArrowheads="1"/>
            </p:cNvSpPr>
            <p:nvPr/>
          </p:nvSpPr>
          <p:spPr bwMode="auto">
            <a:xfrm>
              <a:off x="4099098" y="3301922"/>
              <a:ext cx="715273" cy="4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dirty="0">
                  <a:solidFill>
                    <a:srgbClr val="000000"/>
                  </a:solidFill>
                  <a:latin typeface="Times New Roman" panose="02020603050405020304" pitchFamily="18" charset="0"/>
                  <a:ea typeface="华文中宋" panose="02010600040101010101" pitchFamily="2" charset="-122"/>
                  <a:sym typeface="Symbol" panose="05050102010706020507" pitchFamily="18" charset="2"/>
                </a:rPr>
                <a:t>p/p</a:t>
              </a:r>
              <a:r>
                <a:rPr kumimoji="1" lang="en-US" altLang="zh-CN" sz="2400" b="1" baseline="-25000" dirty="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2400" baseline="-25000" dirty="0">
                <a:latin typeface="Times New Roman" panose="02020603050405020304" pitchFamily="18" charset="0"/>
              </a:endParaRPr>
            </a:p>
          </p:txBody>
        </p:sp>
        <p:cxnSp>
          <p:nvCxnSpPr>
            <p:cNvPr id="47136" name="直接箭头连接符 20">
              <a:extLst>
                <a:ext uri="{FF2B5EF4-FFF2-40B4-BE49-F238E27FC236}">
                  <a16:creationId xmlns:a16="http://schemas.microsoft.com/office/drawing/2014/main" id="{397004D8-0379-48DF-B542-3FBBC3C365DD}"/>
                </a:ext>
              </a:extLst>
            </p:cNvPr>
            <p:cNvCxnSpPr>
              <a:cxnSpLocks noChangeShapeType="1"/>
            </p:cNvCxnSpPr>
            <p:nvPr/>
          </p:nvCxnSpPr>
          <p:spPr bwMode="auto">
            <a:xfrm flipV="1">
              <a:off x="4824028" y="3432098"/>
              <a:ext cx="0" cy="2290653"/>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47137" name="直接箭头连接符 21">
              <a:extLst>
                <a:ext uri="{FF2B5EF4-FFF2-40B4-BE49-F238E27FC236}">
                  <a16:creationId xmlns:a16="http://schemas.microsoft.com/office/drawing/2014/main" id="{680C7B75-7CCC-4458-B68F-C968CFC517FC}"/>
                </a:ext>
              </a:extLst>
            </p:cNvPr>
            <p:cNvCxnSpPr>
              <a:cxnSpLocks noChangeShapeType="1"/>
            </p:cNvCxnSpPr>
            <p:nvPr/>
          </p:nvCxnSpPr>
          <p:spPr bwMode="auto">
            <a:xfrm flipV="1">
              <a:off x="4805178" y="5723006"/>
              <a:ext cx="3599600" cy="0"/>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grpSp>
      <p:cxnSp>
        <p:nvCxnSpPr>
          <p:cNvPr id="58" name="直接连接符 57">
            <a:extLst>
              <a:ext uri="{FF2B5EF4-FFF2-40B4-BE49-F238E27FC236}">
                <a16:creationId xmlns:a16="http://schemas.microsoft.com/office/drawing/2014/main" id="{CBBE60E6-E9F2-46CF-8AB7-A1F067F2F700}"/>
              </a:ext>
            </a:extLst>
          </p:cNvPr>
          <p:cNvCxnSpPr>
            <a:cxnSpLocks noChangeShapeType="1"/>
          </p:cNvCxnSpPr>
          <p:nvPr/>
        </p:nvCxnSpPr>
        <p:spPr bwMode="auto">
          <a:xfrm flipH="1">
            <a:off x="4856163" y="4610100"/>
            <a:ext cx="720725"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68" name="矩形 67">
            <a:extLst>
              <a:ext uri="{FF2B5EF4-FFF2-40B4-BE49-F238E27FC236}">
                <a16:creationId xmlns:a16="http://schemas.microsoft.com/office/drawing/2014/main" id="{F65B4CB8-0444-455C-8390-35AFBD60AC00}"/>
              </a:ext>
            </a:extLst>
          </p:cNvPr>
          <p:cNvSpPr>
            <a:spLocks noChangeArrowheads="1"/>
          </p:cNvSpPr>
          <p:nvPr/>
        </p:nvSpPr>
        <p:spPr bwMode="auto">
          <a:xfrm>
            <a:off x="5735638" y="40671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b</a:t>
            </a:r>
            <a:endParaRPr lang="en-US" altLang="zh-CN" sz="1800" baseline="-25000">
              <a:solidFill>
                <a:schemeClr val="tx2"/>
              </a:solidFill>
              <a:latin typeface="Times New Roman" panose="02020603050405020304" pitchFamily="18" charset="0"/>
              <a:sym typeface="Symbol" panose="05050102010706020507" pitchFamily="18" charset="2"/>
            </a:endParaRPr>
          </a:p>
        </p:txBody>
      </p:sp>
      <p:sp>
        <p:nvSpPr>
          <p:cNvPr id="75" name="矩形 74">
            <a:extLst>
              <a:ext uri="{FF2B5EF4-FFF2-40B4-BE49-F238E27FC236}">
                <a16:creationId xmlns:a16="http://schemas.microsoft.com/office/drawing/2014/main" id="{6CCEB675-D7C2-415E-BE5C-26D7AEB397A6}"/>
              </a:ext>
            </a:extLst>
          </p:cNvPr>
          <p:cNvSpPr>
            <a:spLocks noChangeArrowheads="1"/>
          </p:cNvSpPr>
          <p:nvPr/>
        </p:nvSpPr>
        <p:spPr bwMode="auto">
          <a:xfrm>
            <a:off x="8032750" y="37242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亚临界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76" name="矩形 75">
            <a:extLst>
              <a:ext uri="{FF2B5EF4-FFF2-40B4-BE49-F238E27FC236}">
                <a16:creationId xmlns:a16="http://schemas.microsoft.com/office/drawing/2014/main" id="{E19B8923-FE23-4A1E-9639-02FCDE3100AC}"/>
              </a:ext>
            </a:extLst>
          </p:cNvPr>
          <p:cNvSpPr>
            <a:spLocks noChangeArrowheads="1"/>
          </p:cNvSpPr>
          <p:nvPr/>
        </p:nvSpPr>
        <p:spPr bwMode="auto">
          <a:xfrm>
            <a:off x="8027988" y="4778375"/>
            <a:ext cx="1233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超临界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77" name="矩形 76">
            <a:extLst>
              <a:ext uri="{FF2B5EF4-FFF2-40B4-BE49-F238E27FC236}">
                <a16:creationId xmlns:a16="http://schemas.microsoft.com/office/drawing/2014/main" id="{B310B3FC-6C3E-4E15-A481-167CE180E92D}"/>
              </a:ext>
            </a:extLst>
          </p:cNvPr>
          <p:cNvSpPr>
            <a:spLocks noChangeArrowheads="1"/>
          </p:cNvSpPr>
          <p:nvPr/>
        </p:nvSpPr>
        <p:spPr bwMode="auto">
          <a:xfrm>
            <a:off x="8054975" y="3976688"/>
            <a:ext cx="1031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C00CC"/>
                </a:solidFill>
                <a:latin typeface="华文中宋" panose="02010600040101010101" pitchFamily="2" charset="-122"/>
                <a:ea typeface="华文中宋" panose="02010600040101010101" pitchFamily="2" charset="-122"/>
                <a:sym typeface="Symbol" panose="05050102010706020507" pitchFamily="18" charset="2"/>
              </a:rPr>
              <a:t>临界</a:t>
            </a:r>
            <a:endParaRPr lang="en-US" altLang="zh-CN" b="1">
              <a:solidFill>
                <a:srgbClr val="CC00CC"/>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47119" name="Rectangle 6">
            <a:extLst>
              <a:ext uri="{FF2B5EF4-FFF2-40B4-BE49-F238E27FC236}">
                <a16:creationId xmlns:a16="http://schemas.microsoft.com/office/drawing/2014/main" id="{0097036A-38C3-43F0-A0E7-C65B3C4F88C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98661" name="Object 5">
            <a:extLst>
              <a:ext uri="{FF2B5EF4-FFF2-40B4-BE49-F238E27FC236}">
                <a16:creationId xmlns:a16="http://schemas.microsoft.com/office/drawing/2014/main" id="{47C66354-AD5D-4038-8FA4-A86D1BDFCE61}"/>
              </a:ext>
            </a:extLst>
          </p:cNvPr>
          <p:cNvGraphicFramePr>
            <a:graphicFrameLocks noChangeAspect="1"/>
          </p:cNvGraphicFramePr>
          <p:nvPr/>
        </p:nvGraphicFramePr>
        <p:xfrm>
          <a:off x="584200" y="1989138"/>
          <a:ext cx="1525588" cy="776287"/>
        </p:xfrm>
        <a:graphic>
          <a:graphicData uri="http://schemas.openxmlformats.org/presentationml/2006/ole">
            <mc:AlternateContent xmlns:mc="http://schemas.openxmlformats.org/markup-compatibility/2006">
              <mc:Choice xmlns:v="urn:schemas-microsoft-com:vml" Requires="v">
                <p:oleObj spid="_x0000_s47268" name="Equation" r:id="rId4" imgW="850531" imgH="431613" progId="Equation.DSMT4">
                  <p:embed/>
                </p:oleObj>
              </mc:Choice>
              <mc:Fallback>
                <p:oleObj name="Equation" r:id="rId4" imgW="850531" imgH="431613"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 y="1989138"/>
                        <a:ext cx="1525588"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1" name="Rectangle 8">
            <a:extLst>
              <a:ext uri="{FF2B5EF4-FFF2-40B4-BE49-F238E27FC236}">
                <a16:creationId xmlns:a16="http://schemas.microsoft.com/office/drawing/2014/main" id="{A2C79901-1E31-47E7-9A98-2F58B85FFF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98663" name="Object 7">
            <a:extLst>
              <a:ext uri="{FF2B5EF4-FFF2-40B4-BE49-F238E27FC236}">
                <a16:creationId xmlns:a16="http://schemas.microsoft.com/office/drawing/2014/main" id="{1B90718E-5AD4-49C5-BAEE-B640F8E22902}"/>
              </a:ext>
            </a:extLst>
          </p:cNvPr>
          <p:cNvGraphicFramePr>
            <a:graphicFrameLocks noChangeAspect="1"/>
          </p:cNvGraphicFramePr>
          <p:nvPr/>
        </p:nvGraphicFramePr>
        <p:xfrm>
          <a:off x="604838" y="3022600"/>
          <a:ext cx="3271837" cy="1447800"/>
        </p:xfrm>
        <a:graphic>
          <a:graphicData uri="http://schemas.openxmlformats.org/presentationml/2006/ole">
            <mc:AlternateContent xmlns:mc="http://schemas.openxmlformats.org/markup-compatibility/2006">
              <mc:Choice xmlns:v="urn:schemas-microsoft-com:vml" Requires="v">
                <p:oleObj spid="_x0000_s47269" name="Equation" r:id="rId6" imgW="1714500" imgH="762000" progId="Equation.DSMT4">
                  <p:embed/>
                </p:oleObj>
              </mc:Choice>
              <mc:Fallback>
                <p:oleObj name="Equation" r:id="rId6" imgW="1714500" imgH="7620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838" y="3022600"/>
                        <a:ext cx="32718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3" name="Rectangle 10">
            <a:extLst>
              <a:ext uri="{FF2B5EF4-FFF2-40B4-BE49-F238E27FC236}">
                <a16:creationId xmlns:a16="http://schemas.microsoft.com/office/drawing/2014/main" id="{AF96C156-71A0-4C2C-B7E8-327EF333A3B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98665" name="Object 9">
            <a:extLst>
              <a:ext uri="{FF2B5EF4-FFF2-40B4-BE49-F238E27FC236}">
                <a16:creationId xmlns:a16="http://schemas.microsoft.com/office/drawing/2014/main" id="{99581BE5-0A94-45F9-B800-ADF4DA9E9738}"/>
              </a:ext>
            </a:extLst>
          </p:cNvPr>
          <p:cNvGraphicFramePr>
            <a:graphicFrameLocks noChangeAspect="1"/>
          </p:cNvGraphicFramePr>
          <p:nvPr/>
        </p:nvGraphicFramePr>
        <p:xfrm>
          <a:off x="577850" y="4565650"/>
          <a:ext cx="3098800" cy="457200"/>
        </p:xfrm>
        <a:graphic>
          <a:graphicData uri="http://schemas.openxmlformats.org/presentationml/2006/ole">
            <mc:AlternateContent xmlns:mc="http://schemas.openxmlformats.org/markup-compatibility/2006">
              <mc:Choice xmlns:v="urn:schemas-microsoft-com:vml" Requires="v">
                <p:oleObj spid="_x0000_s47270" name="Equation" r:id="rId8" imgW="1562100" imgH="228600" progId="Equation.DSMT4">
                  <p:embed/>
                </p:oleObj>
              </mc:Choice>
              <mc:Fallback>
                <p:oleObj name="Equation" r:id="rId8" imgW="1562100" imgH="22860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850" y="4565650"/>
                        <a:ext cx="309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5" name="Rectangle 12">
            <a:extLst>
              <a:ext uri="{FF2B5EF4-FFF2-40B4-BE49-F238E27FC236}">
                <a16:creationId xmlns:a16="http://schemas.microsoft.com/office/drawing/2014/main" id="{118D6A1D-9886-4420-850C-D4526C59017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98667" name="Object 11">
            <a:extLst>
              <a:ext uri="{FF2B5EF4-FFF2-40B4-BE49-F238E27FC236}">
                <a16:creationId xmlns:a16="http://schemas.microsoft.com/office/drawing/2014/main" id="{FA39433E-863C-42AF-B8C1-0D8C6E334A18}"/>
              </a:ext>
            </a:extLst>
          </p:cNvPr>
          <p:cNvGraphicFramePr>
            <a:graphicFrameLocks noChangeAspect="1"/>
          </p:cNvGraphicFramePr>
          <p:nvPr>
            <p:extLst>
              <p:ext uri="{D42A27DB-BD31-4B8C-83A1-F6EECF244321}">
                <p14:modId xmlns:p14="http://schemas.microsoft.com/office/powerpoint/2010/main" val="3900973858"/>
              </p:ext>
            </p:extLst>
          </p:nvPr>
        </p:nvGraphicFramePr>
        <p:xfrm>
          <a:off x="1489075" y="5366489"/>
          <a:ext cx="2187575" cy="917575"/>
        </p:xfrm>
        <a:graphic>
          <a:graphicData uri="http://schemas.openxmlformats.org/presentationml/2006/ole">
            <mc:AlternateContent xmlns:mc="http://schemas.openxmlformats.org/markup-compatibility/2006">
              <mc:Choice xmlns:v="urn:schemas-microsoft-com:vml" Requires="v">
                <p:oleObj spid="_x0000_s47271" name="Equation" r:id="rId10" imgW="1092200" imgH="457200" progId="Equation.DSMT4">
                  <p:embed/>
                </p:oleObj>
              </mc:Choice>
              <mc:Fallback>
                <p:oleObj name="Equation" r:id="rId10" imgW="1092200" imgH="457200"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9075" y="5366489"/>
                        <a:ext cx="218757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9" name="直接连接符 38">
            <a:extLst>
              <a:ext uri="{FF2B5EF4-FFF2-40B4-BE49-F238E27FC236}">
                <a16:creationId xmlns:a16="http://schemas.microsoft.com/office/drawing/2014/main" id="{D50A6DAC-3155-4E0F-AFA3-A8691F64527D}"/>
              </a:ext>
            </a:extLst>
          </p:cNvPr>
          <p:cNvCxnSpPr>
            <a:cxnSpLocks noChangeShapeType="1"/>
          </p:cNvCxnSpPr>
          <p:nvPr/>
        </p:nvCxnSpPr>
        <p:spPr bwMode="auto">
          <a:xfrm>
            <a:off x="5608638" y="3070225"/>
            <a:ext cx="0" cy="1512888"/>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40" name="直接连接符 39">
            <a:extLst>
              <a:ext uri="{FF2B5EF4-FFF2-40B4-BE49-F238E27FC236}">
                <a16:creationId xmlns:a16="http://schemas.microsoft.com/office/drawing/2014/main" id="{6FE42CE9-5AF5-4CF1-8733-B0E99AFDBA8E}"/>
              </a:ext>
            </a:extLst>
          </p:cNvPr>
          <p:cNvCxnSpPr>
            <a:cxnSpLocks noChangeShapeType="1"/>
          </p:cNvCxnSpPr>
          <p:nvPr/>
        </p:nvCxnSpPr>
        <p:spPr bwMode="auto">
          <a:xfrm flipH="1">
            <a:off x="7048500" y="3508375"/>
            <a:ext cx="0" cy="6477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47129" name="组合 45">
            <a:extLst>
              <a:ext uri="{FF2B5EF4-FFF2-40B4-BE49-F238E27FC236}">
                <a16:creationId xmlns:a16="http://schemas.microsoft.com/office/drawing/2014/main" id="{4A8A3C3A-DBCB-471E-8D04-539F3F6B3AE9}"/>
              </a:ext>
            </a:extLst>
          </p:cNvPr>
          <p:cNvGrpSpPr>
            <a:grpSpLocks/>
          </p:cNvGrpSpPr>
          <p:nvPr/>
        </p:nvGrpSpPr>
        <p:grpSpPr bwMode="auto">
          <a:xfrm>
            <a:off x="4460875" y="3643313"/>
            <a:ext cx="3609975" cy="368300"/>
            <a:chOff x="4460459" y="3642694"/>
            <a:chExt cx="3610474" cy="369332"/>
          </a:xfrm>
        </p:grpSpPr>
        <p:cxnSp>
          <p:nvCxnSpPr>
            <p:cNvPr id="47132" name="直接连接符 61">
              <a:extLst>
                <a:ext uri="{FF2B5EF4-FFF2-40B4-BE49-F238E27FC236}">
                  <a16:creationId xmlns:a16="http://schemas.microsoft.com/office/drawing/2014/main" id="{EAD93093-E908-4037-BBA1-8EE0015FBCC8}"/>
                </a:ext>
              </a:extLst>
            </p:cNvPr>
            <p:cNvCxnSpPr>
              <a:cxnSpLocks noChangeShapeType="1"/>
            </p:cNvCxnSpPr>
            <p:nvPr/>
          </p:nvCxnSpPr>
          <p:spPr bwMode="auto">
            <a:xfrm>
              <a:off x="4831293" y="3844295"/>
              <a:ext cx="3239640" cy="0"/>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47133" name="矩形 44">
              <a:extLst>
                <a:ext uri="{FF2B5EF4-FFF2-40B4-BE49-F238E27FC236}">
                  <a16:creationId xmlns:a16="http://schemas.microsoft.com/office/drawing/2014/main" id="{CEF50ABB-C6FE-4E5D-8EC8-B6E5A14F9F0C}"/>
                </a:ext>
              </a:extLst>
            </p:cNvPr>
            <p:cNvSpPr>
              <a:spLocks noChangeArrowheads="1"/>
            </p:cNvSpPr>
            <p:nvPr/>
          </p:nvSpPr>
          <p:spPr bwMode="auto">
            <a:xfrm>
              <a:off x="4460459" y="364269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endParaRPr lang="zh-CN" altLang="en-US" sz="1800" baseline="-25000">
                <a:latin typeface="Times New Roman" panose="02020603050405020304" pitchFamily="18" charset="0"/>
              </a:endParaRPr>
            </a:p>
          </p:txBody>
        </p:sp>
      </p:grpSp>
      <p:sp>
        <p:nvSpPr>
          <p:cNvPr id="47130" name="矩形 142">
            <a:extLst>
              <a:ext uri="{FF2B5EF4-FFF2-40B4-BE49-F238E27FC236}">
                <a16:creationId xmlns:a16="http://schemas.microsoft.com/office/drawing/2014/main" id="{BEE674DB-9AF9-453B-BECD-9D3A5125F395}"/>
              </a:ext>
            </a:extLst>
          </p:cNvPr>
          <p:cNvSpPr>
            <a:spLocks noChangeArrowheads="1"/>
          </p:cNvSpPr>
          <p:nvPr/>
        </p:nvSpPr>
        <p:spPr bwMode="auto">
          <a:xfrm>
            <a:off x="4200525" y="3943350"/>
            <a:ext cx="65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dirty="0">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dirty="0">
                <a:solidFill>
                  <a:srgbClr val="000000"/>
                </a:solidFill>
                <a:latin typeface="Times New Roman" panose="02020603050405020304" pitchFamily="18" charset="0"/>
                <a:ea typeface="华文中宋" panose="02010600040101010101" pitchFamily="2" charset="-122"/>
                <a:sym typeface="Symbol" panose="05050102010706020507" pitchFamily="18" charset="2"/>
              </a:rPr>
              <a:t>3</a:t>
            </a:r>
            <a:r>
              <a:rPr kumimoji="1" lang="en-US" altLang="zh-CN" sz="1800" b="1" dirty="0">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dirty="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dirty="0">
              <a:latin typeface="Times New Roman" panose="02020603050405020304" pitchFamily="18" charset="0"/>
            </a:endParaRPr>
          </a:p>
        </p:txBody>
      </p:sp>
      <p:sp>
        <p:nvSpPr>
          <p:cNvPr id="36" name="Rectangle 4">
            <a:extLst>
              <a:ext uri="{FF2B5EF4-FFF2-40B4-BE49-F238E27FC236}">
                <a16:creationId xmlns:a16="http://schemas.microsoft.com/office/drawing/2014/main" id="{7A862390-241B-4AA4-A7F7-7FC8EB76ECC1}"/>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cxnSp>
        <p:nvCxnSpPr>
          <p:cNvPr id="6" name="直接箭头连接符 5">
            <a:extLst>
              <a:ext uri="{FF2B5EF4-FFF2-40B4-BE49-F238E27FC236}">
                <a16:creationId xmlns:a16="http://schemas.microsoft.com/office/drawing/2014/main" id="{D875BCEF-6A4F-472A-9A35-37B0714F39CD}"/>
              </a:ext>
            </a:extLst>
          </p:cNvPr>
          <p:cNvCxnSpPr/>
          <p:nvPr/>
        </p:nvCxnSpPr>
        <p:spPr bwMode="auto">
          <a:xfrm>
            <a:off x="2106613" y="2454965"/>
            <a:ext cx="686283" cy="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7" name="矩形 6">
            <a:extLst>
              <a:ext uri="{FF2B5EF4-FFF2-40B4-BE49-F238E27FC236}">
                <a16:creationId xmlns:a16="http://schemas.microsoft.com/office/drawing/2014/main" id="{160FD305-34DD-40EB-A29C-404CE2AD9DCB}"/>
              </a:ext>
            </a:extLst>
          </p:cNvPr>
          <p:cNvSpPr/>
          <p:nvPr/>
        </p:nvSpPr>
        <p:spPr>
          <a:xfrm>
            <a:off x="2878789" y="2260683"/>
            <a:ext cx="585417" cy="369332"/>
          </a:xfrm>
          <a:prstGeom prst="rect">
            <a:avLst/>
          </a:prstGeom>
        </p:spPr>
        <p:txBody>
          <a:bodyPr wrap="none">
            <a:spAutoFit/>
          </a:bodyPr>
          <a:lstStyle/>
          <a:p>
            <a:r>
              <a:rPr lang="en-US" altLang="zh-CN" b="1" i="1" dirty="0">
                <a:ea typeface="华文中宋" panose="02010600040101010101" pitchFamily="2" charset="-122"/>
              </a:rPr>
              <a:t>Ma</a:t>
            </a:r>
            <a:r>
              <a:rPr lang="en-US" altLang="zh-CN" b="1" baseline="-25000" dirty="0">
                <a:latin typeface="华文中宋" panose="02010600040101010101" pitchFamily="2" charset="-122"/>
                <a:ea typeface="华文中宋" panose="02010600040101010101" pitchFamily="2" charset="-122"/>
              </a:rPr>
              <a:t>e</a:t>
            </a:r>
            <a:endParaRPr lang="zh-CN" altLang="en-US" dirty="0"/>
          </a:p>
        </p:txBody>
      </p:sp>
      <p:sp>
        <p:nvSpPr>
          <p:cNvPr id="41" name="矩形 40">
            <a:extLst>
              <a:ext uri="{FF2B5EF4-FFF2-40B4-BE49-F238E27FC236}">
                <a16:creationId xmlns:a16="http://schemas.microsoft.com/office/drawing/2014/main" id="{48BCD87D-9BBA-4E79-9F92-73276E6FC23C}"/>
              </a:ext>
            </a:extLst>
          </p:cNvPr>
          <p:cNvSpPr/>
          <p:nvPr/>
        </p:nvSpPr>
        <p:spPr>
          <a:xfrm>
            <a:off x="308486" y="5640610"/>
            <a:ext cx="1338828" cy="369332"/>
          </a:xfrm>
          <a:prstGeom prst="rect">
            <a:avLst/>
          </a:prstGeom>
        </p:spPr>
        <p:txBody>
          <a:bodyPr wrap="none">
            <a:spAutoFit/>
          </a:bodyPr>
          <a:lstStyle/>
          <a:p>
            <a:r>
              <a:rPr lang="zh-CN" altLang="en-US" b="1" i="1" dirty="0">
                <a:ea typeface="华文中宋" panose="02010600040101010101" pitchFamily="2" charset="-122"/>
              </a:rPr>
              <a:t>质量流量：</a:t>
            </a:r>
            <a:endParaRPr lang="zh-CN" altLang="en-US" dirty="0"/>
          </a:p>
        </p:txBody>
      </p:sp>
      <p:cxnSp>
        <p:nvCxnSpPr>
          <p:cNvPr id="9" name="直接连接符 8">
            <a:extLst>
              <a:ext uri="{FF2B5EF4-FFF2-40B4-BE49-F238E27FC236}">
                <a16:creationId xmlns:a16="http://schemas.microsoft.com/office/drawing/2014/main" id="{DF3AB8DB-24B2-406C-B486-5DBB7EF1F691}"/>
              </a:ext>
            </a:extLst>
          </p:cNvPr>
          <p:cNvCxnSpPr/>
          <p:nvPr/>
        </p:nvCxnSpPr>
        <p:spPr bwMode="auto">
          <a:xfrm>
            <a:off x="466725" y="5022850"/>
            <a:ext cx="1022350" cy="0"/>
          </a:xfrm>
          <a:prstGeom prst="line">
            <a:avLst/>
          </a:prstGeom>
          <a:solidFill>
            <a:schemeClr val="accent1"/>
          </a:solidFill>
          <a:ln w="28575" cap="flat" cmpd="sng" algn="ctr">
            <a:solidFill>
              <a:srgbClr val="FF5050"/>
            </a:solidFill>
            <a:prstDash val="solid"/>
            <a:round/>
            <a:headEnd type="none" w="med" len="med"/>
            <a:tailEnd type="none" w="med" len="med"/>
          </a:ln>
          <a:effectLst/>
        </p:spPr>
      </p:cxnSp>
      <p:sp>
        <p:nvSpPr>
          <p:cNvPr id="43" name="矩形 42">
            <a:extLst>
              <a:ext uri="{FF2B5EF4-FFF2-40B4-BE49-F238E27FC236}">
                <a16:creationId xmlns:a16="http://schemas.microsoft.com/office/drawing/2014/main" id="{10ED2C94-1474-453E-8DE4-1967DA38F470}"/>
              </a:ext>
            </a:extLst>
          </p:cNvPr>
          <p:cNvSpPr/>
          <p:nvPr/>
        </p:nvSpPr>
        <p:spPr>
          <a:xfrm>
            <a:off x="185631" y="4997156"/>
            <a:ext cx="1569660" cy="369332"/>
          </a:xfrm>
          <a:prstGeom prst="rect">
            <a:avLst/>
          </a:prstGeom>
        </p:spPr>
        <p:txBody>
          <a:bodyPr wrap="none">
            <a:spAutoFit/>
          </a:bodyPr>
          <a:lstStyle/>
          <a:p>
            <a:r>
              <a:rPr lang="zh-CN" altLang="en-US" b="1" i="1" dirty="0">
                <a:ea typeface="华文中宋" panose="02010600040101010101" pitchFamily="2" charset="-122"/>
              </a:rPr>
              <a:t>面积比的函数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7130"/>
                                        </p:tgtEl>
                                        <p:attrNameLst>
                                          <p:attrName>style.visibility</p:attrName>
                                        </p:attrNameLst>
                                      </p:cBhvr>
                                      <p:to>
                                        <p:strVal val="visible"/>
                                      </p:to>
                                    </p:set>
                                  </p:childTnLst>
                                </p:cTn>
                              </p:par>
                              <p:par>
                                <p:cTn id="18" presetID="22" presetClass="entr" presetSubtype="1"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par>
                                <p:cTn id="21" presetID="22" presetClass="entr" presetSubtype="1"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wipe(right)">
                                      <p:cBhvr>
                                        <p:cTn id="26" dur="500"/>
                                        <p:tgtEl>
                                          <p:spTgt spid="88"/>
                                        </p:tgtEl>
                                      </p:cBhvr>
                                    </p:animEffect>
                                  </p:childTnLst>
                                </p:cTn>
                              </p:par>
                              <p:par>
                                <p:cTn id="27" presetID="22" presetClass="entr" presetSubtype="4"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down)">
                                      <p:cBhvr>
                                        <p:cTn id="29" dur="500"/>
                                        <p:tgtEl>
                                          <p:spTgt spid="5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blinds(horizontal)">
                                      <p:cBhvr>
                                        <p:cTn id="32" dur="500"/>
                                        <p:tgtEl>
                                          <p:spTgt spid="6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blinds(horizontal)">
                                      <p:cBhvr>
                                        <p:cTn id="35" dur="500"/>
                                        <p:tgtEl>
                                          <p:spTgt spid="7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blinds(horizontal)">
                                      <p:cBhvr>
                                        <p:cTn id="40" dur="500"/>
                                        <p:tgtEl>
                                          <p:spTgt spid="7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blinds(horizontal)">
                                      <p:cBhvr>
                                        <p:cTn id="43" dur="500"/>
                                        <p:tgtEl>
                                          <p:spTgt spid="7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98661"/>
                                        </p:tgtEl>
                                        <p:attrNameLst>
                                          <p:attrName>style.visibility</p:attrName>
                                        </p:attrNameLst>
                                      </p:cBhvr>
                                      <p:to>
                                        <p:strVal val="visible"/>
                                      </p:to>
                                    </p:set>
                                    <p:animEffect transition="in" filter="blinds(horizontal)">
                                      <p:cBhvr>
                                        <p:cTn id="48" dur="500"/>
                                        <p:tgtEl>
                                          <p:spTgt spid="1986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198663"/>
                                        </p:tgtEl>
                                        <p:attrNameLst>
                                          <p:attrName>style.visibility</p:attrName>
                                        </p:attrNameLst>
                                      </p:cBhvr>
                                      <p:to>
                                        <p:strVal val="visible"/>
                                      </p:to>
                                    </p:set>
                                    <p:animEffect transition="in" filter="blinds(horizontal)">
                                      <p:cBhvr>
                                        <p:cTn id="59" dur="500"/>
                                        <p:tgtEl>
                                          <p:spTgt spid="19866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nodeType="clickEffect">
                                  <p:stCondLst>
                                    <p:cond delay="0"/>
                                  </p:stCondLst>
                                  <p:childTnLst>
                                    <p:set>
                                      <p:cBhvr>
                                        <p:cTn id="63" dur="1" fill="hold">
                                          <p:stCondLst>
                                            <p:cond delay="0"/>
                                          </p:stCondLst>
                                        </p:cTn>
                                        <p:tgtEl>
                                          <p:spTgt spid="198665"/>
                                        </p:tgtEl>
                                        <p:attrNameLst>
                                          <p:attrName>style.visibility</p:attrName>
                                        </p:attrNameLst>
                                      </p:cBhvr>
                                      <p:to>
                                        <p:strVal val="visible"/>
                                      </p:to>
                                    </p:set>
                                    <p:animEffect transition="in" filter="blinds(horizontal)">
                                      <p:cBhvr>
                                        <p:cTn id="64" dur="500"/>
                                        <p:tgtEl>
                                          <p:spTgt spid="19866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198667"/>
                                        </p:tgtEl>
                                        <p:attrNameLst>
                                          <p:attrName>style.visibility</p:attrName>
                                        </p:attrNameLst>
                                      </p:cBhvr>
                                      <p:to>
                                        <p:strVal val="visible"/>
                                      </p:to>
                                    </p:set>
                                    <p:animEffect transition="in" filter="blinds(horizontal)">
                                      <p:cBhvr>
                                        <p:cTn id="75" dur="500"/>
                                        <p:tgtEl>
                                          <p:spTgt spid="198667"/>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68" grpId="0"/>
      <p:bldP spid="75" grpId="0"/>
      <p:bldP spid="76" grpId="0"/>
      <p:bldP spid="77" grpId="0"/>
      <p:bldP spid="47130" grpId="0"/>
      <p:bldP spid="7" grpId="0"/>
      <p:bldP spid="41"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5">
            <a:extLst>
              <a:ext uri="{FF2B5EF4-FFF2-40B4-BE49-F238E27FC236}">
                <a16:creationId xmlns:a16="http://schemas.microsoft.com/office/drawing/2014/main" id="{79D1D225-9A1C-48C1-8BE6-65F87047D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1876425"/>
            <a:ext cx="31702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131" name="直接连接符 87">
            <a:extLst>
              <a:ext uri="{FF2B5EF4-FFF2-40B4-BE49-F238E27FC236}">
                <a16:creationId xmlns:a16="http://schemas.microsoft.com/office/drawing/2014/main" id="{E9A2E69D-A1EA-45D2-B6B9-9943B40719A0}"/>
              </a:ext>
            </a:extLst>
          </p:cNvPr>
          <p:cNvCxnSpPr>
            <a:cxnSpLocks noChangeShapeType="1"/>
          </p:cNvCxnSpPr>
          <p:nvPr/>
        </p:nvCxnSpPr>
        <p:spPr bwMode="auto">
          <a:xfrm>
            <a:off x="4835525" y="4151313"/>
            <a:ext cx="2232025"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sp>
        <p:nvSpPr>
          <p:cNvPr id="48132" name="标题 1">
            <a:extLst>
              <a:ext uri="{FF2B5EF4-FFF2-40B4-BE49-F238E27FC236}">
                <a16:creationId xmlns:a16="http://schemas.microsoft.com/office/drawing/2014/main" id="{06BBCCE7-B426-4E5A-BEDE-A8B1EF4B92BD}"/>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48133" name="矩形 17">
            <a:extLst>
              <a:ext uri="{FF2B5EF4-FFF2-40B4-BE49-F238E27FC236}">
                <a16:creationId xmlns:a16="http://schemas.microsoft.com/office/drawing/2014/main" id="{38D284B7-4F0F-42C3-9CD8-DB3BD65AA104}"/>
              </a:ext>
            </a:extLst>
          </p:cNvPr>
          <p:cNvSpPr>
            <a:spLocks noChangeArrowheads="1"/>
          </p:cNvSpPr>
          <p:nvPr/>
        </p:nvSpPr>
        <p:spPr bwMode="auto">
          <a:xfrm>
            <a:off x="466725" y="1385888"/>
            <a:ext cx="19399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亚临界状态</a:t>
            </a:r>
            <a:endParaRPr kumimoji="1" lang="en-US" altLang="zh-CN" sz="2200" b="1">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19" name="TextBox 18">
            <a:extLst>
              <a:ext uri="{FF2B5EF4-FFF2-40B4-BE49-F238E27FC236}">
                <a16:creationId xmlns:a16="http://schemas.microsoft.com/office/drawing/2014/main" id="{7EEC0BE7-46DB-47A4-8093-E61C28704D08}"/>
              </a:ext>
            </a:extLst>
          </p:cNvPr>
          <p:cNvSpPr txBox="1">
            <a:spLocks noChangeArrowheads="1"/>
          </p:cNvSpPr>
          <p:nvPr/>
        </p:nvSpPr>
        <p:spPr bwMode="auto">
          <a:xfrm>
            <a:off x="2298662" y="1468525"/>
            <a:ext cx="67770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收缩段加速，</a:t>
            </a:r>
            <a:r>
              <a:rPr lang="en-US" altLang="zh-CN" b="1" i="1" dirty="0">
                <a:latin typeface="Times New Roman" panose="02020603050405020304" pitchFamily="18" charset="0"/>
                <a:ea typeface="华文中宋" panose="02010600040101010101" pitchFamily="2" charset="-122"/>
              </a:rPr>
              <a:t>Ma</a:t>
            </a:r>
            <a:r>
              <a:rPr lang="en-US" altLang="zh-CN" b="1" baseline="-25000" dirty="0">
                <a:latin typeface="华文中宋" panose="02010600040101010101" pitchFamily="2" charset="-122"/>
                <a:ea typeface="华文中宋" panose="02010600040101010101" pitchFamily="2" charset="-122"/>
              </a:rPr>
              <a:t>t</a:t>
            </a:r>
            <a:r>
              <a:rPr lang="en-US" altLang="zh-CN" b="1" dirty="0">
                <a:latin typeface="华文中宋" panose="02010600040101010101" pitchFamily="2" charset="-122"/>
                <a:ea typeface="华文中宋" panose="02010600040101010101" pitchFamily="2" charset="-122"/>
              </a:rPr>
              <a:t>&lt;1</a:t>
            </a:r>
            <a:r>
              <a:rPr lang="zh-CN" altLang="en-US" b="1" dirty="0">
                <a:latin typeface="华文中宋" panose="02010600040101010101" pitchFamily="2" charset="-122"/>
                <a:ea typeface="华文中宋" panose="02010600040101010101" pitchFamily="2" charset="-122"/>
              </a:rPr>
              <a:t>，扩张段减速，</a:t>
            </a:r>
            <a:r>
              <a:rPr lang="en-US" altLang="zh-CN" b="1" i="1" dirty="0">
                <a:latin typeface="Times New Roman" panose="02020603050405020304" pitchFamily="18" charset="0"/>
                <a:ea typeface="华文中宋" panose="02010600040101010101" pitchFamily="2" charset="-122"/>
              </a:rPr>
              <a:t>Ma</a:t>
            </a:r>
            <a:r>
              <a:rPr lang="en-US" altLang="zh-CN" b="1" baseline="-25000" dirty="0">
                <a:latin typeface="华文中宋" panose="02010600040101010101" pitchFamily="2" charset="-122"/>
                <a:ea typeface="华文中宋" panose="02010600040101010101" pitchFamily="2" charset="-122"/>
              </a:rPr>
              <a:t>e</a:t>
            </a:r>
            <a:r>
              <a:rPr lang="en-US" altLang="zh-CN" b="1" dirty="0">
                <a:latin typeface="华文中宋" panose="02010600040101010101" pitchFamily="2" charset="-122"/>
                <a:ea typeface="华文中宋" panose="02010600040101010101" pitchFamily="2" charset="-122"/>
              </a:rPr>
              <a:t>&lt;1</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p</a:t>
            </a:r>
            <a:r>
              <a:rPr lang="en-US" altLang="zh-CN" b="1" baseline="-25000" dirty="0">
                <a:latin typeface="华文中宋" panose="02010600040101010101" pitchFamily="2" charset="-122"/>
                <a:ea typeface="华文中宋" panose="02010600040101010101" pitchFamily="2" charset="-122"/>
              </a:rPr>
              <a:t>e</a:t>
            </a:r>
            <a:r>
              <a:rPr lang="en-US" altLang="zh-CN" b="1" dirty="0">
                <a:latin typeface="华文中宋" panose="02010600040101010101" pitchFamily="2" charset="-122"/>
                <a:ea typeface="华文中宋" panose="02010600040101010101" pitchFamily="2" charset="-122"/>
              </a:rPr>
              <a:t>=p</a:t>
            </a:r>
            <a:r>
              <a:rPr lang="en-US" altLang="zh-CN" b="1" baseline="-25000" dirty="0">
                <a:latin typeface="华文中宋" panose="02010600040101010101" pitchFamily="2" charset="-122"/>
                <a:ea typeface="华文中宋" panose="02010600040101010101" pitchFamily="2" charset="-122"/>
              </a:rPr>
              <a:t>b</a:t>
            </a:r>
          </a:p>
          <a:p>
            <a:pPr eaLnBrk="1" hangingPunct="1">
              <a:spcBef>
                <a:spcPct val="0"/>
              </a:spcBef>
              <a:buClrTx/>
              <a:buSzTx/>
              <a:buFontTx/>
              <a:buNone/>
            </a:pPr>
            <a:r>
              <a:rPr lang="zh-CN" altLang="en-US" b="1" dirty="0">
                <a:latin typeface="华文中宋" panose="02010600040101010101" pitchFamily="2" charset="-122"/>
                <a:ea typeface="华文中宋" panose="02010600040101010101" pitchFamily="2" charset="-122"/>
              </a:rPr>
              <a:t>喷管内全部为</a:t>
            </a:r>
            <a:r>
              <a:rPr lang="zh-CN" altLang="en-US" b="1" u="sng" dirty="0">
                <a:solidFill>
                  <a:srgbClr val="FF0000"/>
                </a:solidFill>
                <a:latin typeface="华文中宋" panose="02010600040101010101" pitchFamily="2" charset="-122"/>
                <a:ea typeface="华文中宋" panose="02010600040101010101" pitchFamily="2" charset="-122"/>
              </a:rPr>
              <a:t>亚声速流动。</a:t>
            </a:r>
          </a:p>
        </p:txBody>
      </p:sp>
      <p:grpSp>
        <p:nvGrpSpPr>
          <p:cNvPr id="48135" name="组合 43">
            <a:extLst>
              <a:ext uri="{FF2B5EF4-FFF2-40B4-BE49-F238E27FC236}">
                <a16:creationId xmlns:a16="http://schemas.microsoft.com/office/drawing/2014/main" id="{A168AE87-FA57-44A3-B59C-C6DFEEA9846C}"/>
              </a:ext>
            </a:extLst>
          </p:cNvPr>
          <p:cNvGrpSpPr>
            <a:grpSpLocks/>
          </p:cNvGrpSpPr>
          <p:nvPr/>
        </p:nvGrpSpPr>
        <p:grpSpPr bwMode="auto">
          <a:xfrm>
            <a:off x="4830763" y="3854450"/>
            <a:ext cx="3240087" cy="766763"/>
            <a:chOff x="4831292" y="3853920"/>
            <a:chExt cx="3239004" cy="767956"/>
          </a:xfrm>
        </p:grpSpPr>
        <p:sp>
          <p:nvSpPr>
            <p:cNvPr id="48166" name="任意多边形 23">
              <a:extLst>
                <a:ext uri="{FF2B5EF4-FFF2-40B4-BE49-F238E27FC236}">
                  <a16:creationId xmlns:a16="http://schemas.microsoft.com/office/drawing/2014/main" id="{06B753D9-59DF-4695-84A4-799E085607EF}"/>
                </a:ext>
              </a:extLst>
            </p:cNvPr>
            <p:cNvSpPr>
              <a:spLocks/>
            </p:cNvSpPr>
            <p:nvPr/>
          </p:nvSpPr>
          <p:spPr bwMode="auto">
            <a:xfrm>
              <a:off x="4831292" y="3853920"/>
              <a:ext cx="771485" cy="767956"/>
            </a:xfrm>
            <a:custGeom>
              <a:avLst/>
              <a:gdLst>
                <a:gd name="T0" fmla="*/ 0 w 815619"/>
                <a:gd name="T1" fmla="*/ 0 h 844846"/>
                <a:gd name="T2" fmla="*/ 229052 w 815619"/>
                <a:gd name="T3" fmla="*/ 112360 h 844846"/>
                <a:gd name="T4" fmla="*/ 447451 w 815619"/>
                <a:gd name="T5" fmla="*/ 275088 h 844846"/>
                <a:gd name="T6" fmla="*/ 522648 w 815619"/>
                <a:gd name="T7" fmla="*/ 393776 h 844846"/>
                <a:gd name="T8" fmla="*/ 0 60000 65536"/>
                <a:gd name="T9" fmla="*/ 0 60000 65536"/>
                <a:gd name="T10" fmla="*/ 0 60000 65536"/>
                <a:gd name="T11" fmla="*/ 0 60000 65536"/>
                <a:gd name="T12" fmla="*/ 0 w 815619"/>
                <a:gd name="T13" fmla="*/ 0 h 844846"/>
                <a:gd name="T14" fmla="*/ 815619 w 815619"/>
                <a:gd name="T15" fmla="*/ 844846 h 844846"/>
              </a:gdLst>
              <a:ahLst/>
              <a:cxnLst>
                <a:cxn ang="T8">
                  <a:pos x="T0" y="T1"/>
                </a:cxn>
                <a:cxn ang="T9">
                  <a:pos x="T2" y="T3"/>
                </a:cxn>
                <a:cxn ang="T10">
                  <a:pos x="T4" y="T5"/>
                </a:cxn>
                <a:cxn ang="T11">
                  <a:pos x="T6" y="T7"/>
                </a:cxn>
              </a:cxnLst>
              <a:rect l="T12" t="T13" r="T14" b="T15"/>
              <a:pathLst>
                <a:path w="815619" h="844846">
                  <a:moveTo>
                    <a:pt x="0" y="0"/>
                  </a:moveTo>
                  <a:cubicBezTo>
                    <a:pt x="120534" y="71351"/>
                    <a:pt x="241069" y="142702"/>
                    <a:pt x="357447" y="241069"/>
                  </a:cubicBezTo>
                  <a:cubicBezTo>
                    <a:pt x="473825" y="339436"/>
                    <a:pt x="621907" y="489575"/>
                    <a:pt x="698269" y="590204"/>
                  </a:cubicBezTo>
                  <a:cubicBezTo>
                    <a:pt x="774631" y="690833"/>
                    <a:pt x="787910" y="783886"/>
                    <a:pt x="815619" y="844846"/>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67" name="任意多边形 24">
              <a:extLst>
                <a:ext uri="{FF2B5EF4-FFF2-40B4-BE49-F238E27FC236}">
                  <a16:creationId xmlns:a16="http://schemas.microsoft.com/office/drawing/2014/main" id="{FB324C05-684A-4FC0-BFFB-16F88B9FF0E7}"/>
                </a:ext>
              </a:extLst>
            </p:cNvPr>
            <p:cNvSpPr>
              <a:spLocks/>
            </p:cNvSpPr>
            <p:nvPr/>
          </p:nvSpPr>
          <p:spPr bwMode="auto">
            <a:xfrm>
              <a:off x="5576755" y="4149353"/>
              <a:ext cx="2493541" cy="460927"/>
            </a:xfrm>
            <a:custGeom>
              <a:avLst/>
              <a:gdLst>
                <a:gd name="T0" fmla="*/ 0 w 2743200"/>
                <a:gd name="T1" fmla="*/ 236345 h 507076"/>
                <a:gd name="T2" fmla="*/ 151106 w 2743200"/>
                <a:gd name="T3" fmla="*/ 135609 h 507076"/>
                <a:gd name="T4" fmla="*/ 371953 w 2743200"/>
                <a:gd name="T5" fmla="*/ 46494 h 507076"/>
                <a:gd name="T6" fmla="*/ 608298 w 2743200"/>
                <a:gd name="T7" fmla="*/ 7749 h 507076"/>
                <a:gd name="T8" fmla="*/ 689661 w 2743200"/>
                <a:gd name="T9" fmla="*/ 0 h 507076"/>
                <a:gd name="T10" fmla="*/ 1278584 w 2743200"/>
                <a:gd name="T11" fmla="*/ 3874 h 507076"/>
                <a:gd name="T12" fmla="*/ 0 60000 65536"/>
                <a:gd name="T13" fmla="*/ 0 60000 65536"/>
                <a:gd name="T14" fmla="*/ 0 60000 65536"/>
                <a:gd name="T15" fmla="*/ 0 60000 65536"/>
                <a:gd name="T16" fmla="*/ 0 60000 65536"/>
                <a:gd name="T17" fmla="*/ 0 60000 65536"/>
                <a:gd name="T18" fmla="*/ 0 w 2743200"/>
                <a:gd name="T19" fmla="*/ 0 h 507076"/>
                <a:gd name="T20" fmla="*/ 2743200 w 2743200"/>
                <a:gd name="T21" fmla="*/ 507076 h 507076"/>
              </a:gdLst>
              <a:ahLst/>
              <a:cxnLst>
                <a:cxn ang="T12">
                  <a:pos x="T0" y="T1"/>
                </a:cxn>
                <a:cxn ang="T13">
                  <a:pos x="T2" y="T3"/>
                </a:cxn>
                <a:cxn ang="T14">
                  <a:pos x="T4" y="T5"/>
                </a:cxn>
                <a:cxn ang="T15">
                  <a:pos x="T6" y="T7"/>
                </a:cxn>
                <a:cxn ang="T16">
                  <a:pos x="T8" y="T9"/>
                </a:cxn>
                <a:cxn ang="T17">
                  <a:pos x="T10" y="T11"/>
                </a:cxn>
              </a:cxnLst>
              <a:rect l="T18" t="T19" r="T20" b="T21"/>
              <a:pathLst>
                <a:path w="2743200" h="507076">
                  <a:moveTo>
                    <a:pt x="0" y="507076"/>
                  </a:moveTo>
                  <a:cubicBezTo>
                    <a:pt x="95596" y="432954"/>
                    <a:pt x="191192" y="358833"/>
                    <a:pt x="324196" y="290946"/>
                  </a:cubicBezTo>
                  <a:cubicBezTo>
                    <a:pt x="457200" y="223059"/>
                    <a:pt x="634538" y="145473"/>
                    <a:pt x="798022" y="99753"/>
                  </a:cubicBezTo>
                  <a:cubicBezTo>
                    <a:pt x="961506" y="54033"/>
                    <a:pt x="1191491" y="33251"/>
                    <a:pt x="1305098" y="16626"/>
                  </a:cubicBezTo>
                  <a:cubicBezTo>
                    <a:pt x="1418705" y="1"/>
                    <a:pt x="1479666" y="0"/>
                    <a:pt x="1479666" y="0"/>
                  </a:cubicBezTo>
                  <a:lnTo>
                    <a:pt x="2743200" y="8313"/>
                  </a:ln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8136" name="组合 42">
            <a:extLst>
              <a:ext uri="{FF2B5EF4-FFF2-40B4-BE49-F238E27FC236}">
                <a16:creationId xmlns:a16="http://schemas.microsoft.com/office/drawing/2014/main" id="{A0D9E18F-5745-4204-83A1-BDA59E419A87}"/>
              </a:ext>
            </a:extLst>
          </p:cNvPr>
          <p:cNvGrpSpPr>
            <a:grpSpLocks/>
          </p:cNvGrpSpPr>
          <p:nvPr/>
        </p:nvGrpSpPr>
        <p:grpSpPr bwMode="auto">
          <a:xfrm>
            <a:off x="4805363" y="3432175"/>
            <a:ext cx="3906837" cy="2697163"/>
            <a:chOff x="4805178" y="3432098"/>
            <a:chExt cx="3907282" cy="2697202"/>
          </a:xfrm>
        </p:grpSpPr>
        <p:sp>
          <p:nvSpPr>
            <p:cNvPr id="48163" name="矩形 36">
              <a:extLst>
                <a:ext uri="{FF2B5EF4-FFF2-40B4-BE49-F238E27FC236}">
                  <a16:creationId xmlns:a16="http://schemas.microsoft.com/office/drawing/2014/main" id="{EF35D3D9-A3A5-463B-AA88-DD50D5541966}"/>
                </a:ext>
              </a:extLst>
            </p:cNvPr>
            <p:cNvSpPr>
              <a:spLocks noChangeArrowheads="1"/>
            </p:cNvSpPr>
            <p:nvPr/>
          </p:nvSpPr>
          <p:spPr bwMode="auto">
            <a:xfrm>
              <a:off x="8373906" y="566763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x</a:t>
              </a:r>
              <a:endParaRPr lang="zh-CN" altLang="en-US" sz="2400">
                <a:latin typeface="Times New Roman" panose="02020603050405020304" pitchFamily="18" charset="0"/>
              </a:endParaRPr>
            </a:p>
          </p:txBody>
        </p:sp>
        <p:cxnSp>
          <p:nvCxnSpPr>
            <p:cNvPr id="48164" name="直接箭头连接符 20">
              <a:extLst>
                <a:ext uri="{FF2B5EF4-FFF2-40B4-BE49-F238E27FC236}">
                  <a16:creationId xmlns:a16="http://schemas.microsoft.com/office/drawing/2014/main" id="{C6786F95-F4FA-4F3D-9FD2-19378B9FACB3}"/>
                </a:ext>
              </a:extLst>
            </p:cNvPr>
            <p:cNvCxnSpPr>
              <a:cxnSpLocks noChangeShapeType="1"/>
            </p:cNvCxnSpPr>
            <p:nvPr/>
          </p:nvCxnSpPr>
          <p:spPr bwMode="auto">
            <a:xfrm flipV="1">
              <a:off x="4824028" y="3432098"/>
              <a:ext cx="0" cy="2290653"/>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48165" name="直接箭头连接符 21">
              <a:extLst>
                <a:ext uri="{FF2B5EF4-FFF2-40B4-BE49-F238E27FC236}">
                  <a16:creationId xmlns:a16="http://schemas.microsoft.com/office/drawing/2014/main" id="{2496DF26-B356-47F0-BE83-8410FBEF4950}"/>
                </a:ext>
              </a:extLst>
            </p:cNvPr>
            <p:cNvCxnSpPr>
              <a:cxnSpLocks noChangeShapeType="1"/>
            </p:cNvCxnSpPr>
            <p:nvPr/>
          </p:nvCxnSpPr>
          <p:spPr bwMode="auto">
            <a:xfrm flipV="1">
              <a:off x="4805178" y="5723006"/>
              <a:ext cx="3599600" cy="0"/>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grpSp>
      <p:cxnSp>
        <p:nvCxnSpPr>
          <p:cNvPr id="48137" name="直接连接符 57">
            <a:extLst>
              <a:ext uri="{FF2B5EF4-FFF2-40B4-BE49-F238E27FC236}">
                <a16:creationId xmlns:a16="http://schemas.microsoft.com/office/drawing/2014/main" id="{CF825B1D-1112-4EE8-B7F4-ACA989A604C9}"/>
              </a:ext>
            </a:extLst>
          </p:cNvPr>
          <p:cNvCxnSpPr>
            <a:cxnSpLocks noChangeShapeType="1"/>
          </p:cNvCxnSpPr>
          <p:nvPr/>
        </p:nvCxnSpPr>
        <p:spPr bwMode="auto">
          <a:xfrm flipH="1">
            <a:off x="4856163" y="4610100"/>
            <a:ext cx="720725"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48138" name="矩形 67">
            <a:extLst>
              <a:ext uri="{FF2B5EF4-FFF2-40B4-BE49-F238E27FC236}">
                <a16:creationId xmlns:a16="http://schemas.microsoft.com/office/drawing/2014/main" id="{107EFD3F-C209-4ED2-BE81-D4A970FDE1CD}"/>
              </a:ext>
            </a:extLst>
          </p:cNvPr>
          <p:cNvSpPr>
            <a:spLocks noChangeArrowheads="1"/>
          </p:cNvSpPr>
          <p:nvPr/>
        </p:nvSpPr>
        <p:spPr bwMode="auto">
          <a:xfrm>
            <a:off x="5735638" y="40671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b</a:t>
            </a:r>
            <a:endParaRPr lang="en-US" altLang="zh-CN" sz="1800" baseline="-25000">
              <a:solidFill>
                <a:schemeClr val="tx2"/>
              </a:solidFill>
              <a:latin typeface="Times New Roman" panose="02020603050405020304" pitchFamily="18" charset="0"/>
              <a:sym typeface="Symbol" panose="05050102010706020507" pitchFamily="18" charset="2"/>
            </a:endParaRPr>
          </a:p>
        </p:txBody>
      </p:sp>
      <p:sp>
        <p:nvSpPr>
          <p:cNvPr id="48139" name="矩形 74">
            <a:extLst>
              <a:ext uri="{FF2B5EF4-FFF2-40B4-BE49-F238E27FC236}">
                <a16:creationId xmlns:a16="http://schemas.microsoft.com/office/drawing/2014/main" id="{196D1328-9494-40AC-9A4A-304782C74DDC}"/>
              </a:ext>
            </a:extLst>
          </p:cNvPr>
          <p:cNvSpPr>
            <a:spLocks noChangeArrowheads="1"/>
          </p:cNvSpPr>
          <p:nvPr/>
        </p:nvSpPr>
        <p:spPr bwMode="auto">
          <a:xfrm>
            <a:off x="8032750" y="37242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亚临界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48140" name="矩形 75">
            <a:extLst>
              <a:ext uri="{FF2B5EF4-FFF2-40B4-BE49-F238E27FC236}">
                <a16:creationId xmlns:a16="http://schemas.microsoft.com/office/drawing/2014/main" id="{5B6BA4FD-50B7-493A-88D2-4D0AE373F9B2}"/>
              </a:ext>
            </a:extLst>
          </p:cNvPr>
          <p:cNvSpPr>
            <a:spLocks noChangeArrowheads="1"/>
          </p:cNvSpPr>
          <p:nvPr/>
        </p:nvSpPr>
        <p:spPr bwMode="auto">
          <a:xfrm>
            <a:off x="8027988" y="4778375"/>
            <a:ext cx="1233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超临界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48141" name="矩形 76">
            <a:extLst>
              <a:ext uri="{FF2B5EF4-FFF2-40B4-BE49-F238E27FC236}">
                <a16:creationId xmlns:a16="http://schemas.microsoft.com/office/drawing/2014/main" id="{38674CE2-D174-4B3E-826C-2A8E48FEF537}"/>
              </a:ext>
            </a:extLst>
          </p:cNvPr>
          <p:cNvSpPr>
            <a:spLocks noChangeArrowheads="1"/>
          </p:cNvSpPr>
          <p:nvPr/>
        </p:nvSpPr>
        <p:spPr bwMode="auto">
          <a:xfrm>
            <a:off x="8054975" y="3976688"/>
            <a:ext cx="1031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C00CC"/>
                </a:solidFill>
                <a:latin typeface="华文中宋" panose="02010600040101010101" pitchFamily="2" charset="-122"/>
                <a:ea typeface="华文中宋" panose="02010600040101010101" pitchFamily="2" charset="-122"/>
                <a:sym typeface="Symbol" panose="05050102010706020507" pitchFamily="18" charset="2"/>
              </a:rPr>
              <a:t>临界</a:t>
            </a:r>
            <a:endParaRPr lang="en-US" altLang="zh-CN" b="1">
              <a:solidFill>
                <a:srgbClr val="CC00CC"/>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48142" name="Rectangle 6">
            <a:extLst>
              <a:ext uri="{FF2B5EF4-FFF2-40B4-BE49-F238E27FC236}">
                <a16:creationId xmlns:a16="http://schemas.microsoft.com/office/drawing/2014/main" id="{52CE7B07-AD48-441A-A2C9-8C14CCD149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8143" name="Rectangle 8">
            <a:extLst>
              <a:ext uri="{FF2B5EF4-FFF2-40B4-BE49-F238E27FC236}">
                <a16:creationId xmlns:a16="http://schemas.microsoft.com/office/drawing/2014/main" id="{E3AF690C-86B8-44A5-8B27-206BEF7801C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8144" name="Rectangle 10">
            <a:extLst>
              <a:ext uri="{FF2B5EF4-FFF2-40B4-BE49-F238E27FC236}">
                <a16:creationId xmlns:a16="http://schemas.microsoft.com/office/drawing/2014/main" id="{4987BB43-4E80-47F1-B454-F464BA1BD8B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8145" name="Rectangle 12">
            <a:extLst>
              <a:ext uri="{FF2B5EF4-FFF2-40B4-BE49-F238E27FC236}">
                <a16:creationId xmlns:a16="http://schemas.microsoft.com/office/drawing/2014/main" id="{F9EFAFCB-CCF8-4BE0-AFCE-5F5D97BD37E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cxnSp>
        <p:nvCxnSpPr>
          <p:cNvPr id="48146" name="直接连接符 38">
            <a:extLst>
              <a:ext uri="{FF2B5EF4-FFF2-40B4-BE49-F238E27FC236}">
                <a16:creationId xmlns:a16="http://schemas.microsoft.com/office/drawing/2014/main" id="{F645E703-F3D3-43C5-A0E6-47AC10E134A5}"/>
              </a:ext>
            </a:extLst>
          </p:cNvPr>
          <p:cNvCxnSpPr>
            <a:cxnSpLocks noChangeShapeType="1"/>
          </p:cNvCxnSpPr>
          <p:nvPr/>
        </p:nvCxnSpPr>
        <p:spPr bwMode="auto">
          <a:xfrm>
            <a:off x="5608638" y="3070225"/>
            <a:ext cx="0" cy="1512888"/>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48147" name="直接连接符 39">
            <a:extLst>
              <a:ext uri="{FF2B5EF4-FFF2-40B4-BE49-F238E27FC236}">
                <a16:creationId xmlns:a16="http://schemas.microsoft.com/office/drawing/2014/main" id="{1F64F0E0-ED23-4390-B94E-A90DE2321C7D}"/>
              </a:ext>
            </a:extLst>
          </p:cNvPr>
          <p:cNvCxnSpPr>
            <a:cxnSpLocks noChangeShapeType="1"/>
          </p:cNvCxnSpPr>
          <p:nvPr/>
        </p:nvCxnSpPr>
        <p:spPr bwMode="auto">
          <a:xfrm flipH="1">
            <a:off x="7048500" y="3508375"/>
            <a:ext cx="0" cy="6477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48148" name="组合 45">
            <a:extLst>
              <a:ext uri="{FF2B5EF4-FFF2-40B4-BE49-F238E27FC236}">
                <a16:creationId xmlns:a16="http://schemas.microsoft.com/office/drawing/2014/main" id="{9FCF9368-4DD9-4240-9923-0E62ACFB0D7C}"/>
              </a:ext>
            </a:extLst>
          </p:cNvPr>
          <p:cNvGrpSpPr>
            <a:grpSpLocks/>
          </p:cNvGrpSpPr>
          <p:nvPr/>
        </p:nvGrpSpPr>
        <p:grpSpPr bwMode="auto">
          <a:xfrm>
            <a:off x="4460875" y="3643313"/>
            <a:ext cx="3609975" cy="368300"/>
            <a:chOff x="4460459" y="3642694"/>
            <a:chExt cx="3610474" cy="369332"/>
          </a:xfrm>
        </p:grpSpPr>
        <p:cxnSp>
          <p:nvCxnSpPr>
            <p:cNvPr id="48161" name="直接连接符 61">
              <a:extLst>
                <a:ext uri="{FF2B5EF4-FFF2-40B4-BE49-F238E27FC236}">
                  <a16:creationId xmlns:a16="http://schemas.microsoft.com/office/drawing/2014/main" id="{E57AE8C3-BD81-4D3B-B30A-C95E4D2D4C09}"/>
                </a:ext>
              </a:extLst>
            </p:cNvPr>
            <p:cNvCxnSpPr>
              <a:cxnSpLocks noChangeShapeType="1"/>
            </p:cNvCxnSpPr>
            <p:nvPr/>
          </p:nvCxnSpPr>
          <p:spPr bwMode="auto">
            <a:xfrm>
              <a:off x="4831293" y="3844295"/>
              <a:ext cx="3239640" cy="0"/>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48162" name="矩形 44">
              <a:extLst>
                <a:ext uri="{FF2B5EF4-FFF2-40B4-BE49-F238E27FC236}">
                  <a16:creationId xmlns:a16="http://schemas.microsoft.com/office/drawing/2014/main" id="{7C37876F-799B-407A-9577-A785E4BB4C3D}"/>
                </a:ext>
              </a:extLst>
            </p:cNvPr>
            <p:cNvSpPr>
              <a:spLocks noChangeArrowheads="1"/>
            </p:cNvSpPr>
            <p:nvPr/>
          </p:nvSpPr>
          <p:spPr bwMode="auto">
            <a:xfrm>
              <a:off x="4460459" y="364269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endParaRPr lang="zh-CN" altLang="en-US" sz="1800" baseline="-25000">
                <a:latin typeface="Times New Roman" panose="02020603050405020304" pitchFamily="18" charset="0"/>
              </a:endParaRPr>
            </a:p>
          </p:txBody>
        </p:sp>
      </p:grpSp>
      <p:graphicFrame>
        <p:nvGraphicFramePr>
          <p:cNvPr id="230406" name="Object 6">
            <a:extLst>
              <a:ext uri="{FF2B5EF4-FFF2-40B4-BE49-F238E27FC236}">
                <a16:creationId xmlns:a16="http://schemas.microsoft.com/office/drawing/2014/main" id="{9CA20CE5-E91D-410A-B458-6CF8FBD76DFE}"/>
              </a:ext>
            </a:extLst>
          </p:cNvPr>
          <p:cNvGraphicFramePr>
            <a:graphicFrameLocks noChangeAspect="1"/>
          </p:cNvGraphicFramePr>
          <p:nvPr/>
        </p:nvGraphicFramePr>
        <p:xfrm>
          <a:off x="625475" y="2135188"/>
          <a:ext cx="1941513" cy="949325"/>
        </p:xfrm>
        <a:graphic>
          <a:graphicData uri="http://schemas.openxmlformats.org/presentationml/2006/ole">
            <mc:AlternateContent xmlns:mc="http://schemas.openxmlformats.org/markup-compatibility/2006">
              <mc:Choice xmlns:v="urn:schemas-microsoft-com:vml" Requires="v">
                <p:oleObj spid="_x0000_s48264" name="Equation" r:id="rId4" imgW="888614" imgH="431613" progId="Equation.DSMT4">
                  <p:embed/>
                </p:oleObj>
              </mc:Choice>
              <mc:Fallback>
                <p:oleObj name="Equation" r:id="rId4" imgW="888614" imgH="431613"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475" y="2135188"/>
                        <a:ext cx="1941513"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组合 54">
            <a:extLst>
              <a:ext uri="{FF2B5EF4-FFF2-40B4-BE49-F238E27FC236}">
                <a16:creationId xmlns:a16="http://schemas.microsoft.com/office/drawing/2014/main" id="{6B21D8C4-F0FF-4A4C-8B2D-ABAECB816F33}"/>
              </a:ext>
            </a:extLst>
          </p:cNvPr>
          <p:cNvGrpSpPr>
            <a:grpSpLocks/>
          </p:cNvGrpSpPr>
          <p:nvPr/>
        </p:nvGrpSpPr>
        <p:grpSpPr bwMode="auto">
          <a:xfrm>
            <a:off x="4864100" y="3781425"/>
            <a:ext cx="2643188" cy="369888"/>
            <a:chOff x="4863792" y="3781277"/>
            <a:chExt cx="2643913" cy="369332"/>
          </a:xfrm>
        </p:grpSpPr>
        <p:grpSp>
          <p:nvGrpSpPr>
            <p:cNvPr id="48157" name="组合 50">
              <a:extLst>
                <a:ext uri="{FF2B5EF4-FFF2-40B4-BE49-F238E27FC236}">
                  <a16:creationId xmlns:a16="http://schemas.microsoft.com/office/drawing/2014/main" id="{15A4330E-616C-4845-848F-1BD1C680FFF0}"/>
                </a:ext>
              </a:extLst>
            </p:cNvPr>
            <p:cNvGrpSpPr>
              <a:grpSpLocks/>
            </p:cNvGrpSpPr>
            <p:nvPr/>
          </p:nvGrpSpPr>
          <p:grpSpPr bwMode="auto">
            <a:xfrm>
              <a:off x="4863792" y="3781277"/>
              <a:ext cx="2192484" cy="369332"/>
              <a:chOff x="4863792" y="3781277"/>
              <a:chExt cx="2192484" cy="369332"/>
            </a:xfrm>
          </p:grpSpPr>
          <p:sp>
            <p:nvSpPr>
              <p:cNvPr id="48159" name="任意多边形 46">
                <a:extLst>
                  <a:ext uri="{FF2B5EF4-FFF2-40B4-BE49-F238E27FC236}">
                    <a16:creationId xmlns:a16="http://schemas.microsoft.com/office/drawing/2014/main" id="{213FBB30-6F13-4841-84FA-4A3632BADCC0}"/>
                  </a:ext>
                </a:extLst>
              </p:cNvPr>
              <p:cNvSpPr>
                <a:spLocks/>
              </p:cNvSpPr>
              <p:nvPr/>
            </p:nvSpPr>
            <p:spPr bwMode="auto">
              <a:xfrm>
                <a:off x="4863792" y="3861048"/>
                <a:ext cx="2192484" cy="287134"/>
              </a:xfrm>
              <a:custGeom>
                <a:avLst/>
                <a:gdLst>
                  <a:gd name="T0" fmla="*/ 0 w 2352502"/>
                  <a:gd name="T1" fmla="*/ 0 h 315883"/>
                  <a:gd name="T2" fmla="*/ 246035 w 2352502"/>
                  <a:gd name="T3" fmla="*/ 77489 h 315883"/>
                  <a:gd name="T4" fmla="*/ 383249 w 2352502"/>
                  <a:gd name="T5" fmla="*/ 127857 h 315883"/>
                  <a:gd name="T6" fmla="*/ 510997 w 2352502"/>
                  <a:gd name="T7" fmla="*/ 147230 h 315883"/>
                  <a:gd name="T8" fmla="*/ 634015 w 2352502"/>
                  <a:gd name="T9" fmla="*/ 127857 h 315883"/>
                  <a:gd name="T10" fmla="*/ 804347 w 2352502"/>
                  <a:gd name="T11" fmla="*/ 85239 h 315883"/>
                  <a:gd name="T12" fmla="*/ 1036190 w 2352502"/>
                  <a:gd name="T13" fmla="*/ 61991 h 315883"/>
                  <a:gd name="T14" fmla="*/ 1339002 w 2352502"/>
                  <a:gd name="T15" fmla="*/ 61991 h 315883"/>
                  <a:gd name="T16" fmla="*/ 0 60000 65536"/>
                  <a:gd name="T17" fmla="*/ 0 60000 65536"/>
                  <a:gd name="T18" fmla="*/ 0 60000 65536"/>
                  <a:gd name="T19" fmla="*/ 0 60000 65536"/>
                  <a:gd name="T20" fmla="*/ 0 60000 65536"/>
                  <a:gd name="T21" fmla="*/ 0 60000 65536"/>
                  <a:gd name="T22" fmla="*/ 0 60000 65536"/>
                  <a:gd name="T23" fmla="*/ 0 60000 65536"/>
                  <a:gd name="T24" fmla="*/ 0 w 2352502"/>
                  <a:gd name="T25" fmla="*/ 0 h 315883"/>
                  <a:gd name="T26" fmla="*/ 2352502 w 2352502"/>
                  <a:gd name="T27" fmla="*/ 315883 h 3158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502" h="315883">
                    <a:moveTo>
                      <a:pt x="0" y="0"/>
                    </a:moveTo>
                    <a:lnTo>
                      <a:pt x="432262" y="166254"/>
                    </a:lnTo>
                    <a:cubicBezTo>
                      <a:pt x="544484" y="211974"/>
                      <a:pt x="595746" y="249382"/>
                      <a:pt x="673331" y="274320"/>
                    </a:cubicBezTo>
                    <a:cubicBezTo>
                      <a:pt x="750917" y="299258"/>
                      <a:pt x="824346" y="315883"/>
                      <a:pt x="897775" y="315883"/>
                    </a:cubicBezTo>
                    <a:cubicBezTo>
                      <a:pt x="971204" y="315883"/>
                      <a:pt x="1028008" y="296487"/>
                      <a:pt x="1113906" y="274320"/>
                    </a:cubicBezTo>
                    <a:cubicBezTo>
                      <a:pt x="1199804" y="252153"/>
                      <a:pt x="1295400" y="206433"/>
                      <a:pt x="1413164" y="182880"/>
                    </a:cubicBezTo>
                    <a:cubicBezTo>
                      <a:pt x="1530928" y="159327"/>
                      <a:pt x="1663932" y="141316"/>
                      <a:pt x="1820488" y="133003"/>
                    </a:cubicBezTo>
                    <a:cubicBezTo>
                      <a:pt x="1977044" y="124690"/>
                      <a:pt x="2265218" y="121919"/>
                      <a:pt x="2352502" y="133003"/>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60" name="矩形 47">
                <a:extLst>
                  <a:ext uri="{FF2B5EF4-FFF2-40B4-BE49-F238E27FC236}">
                    <a16:creationId xmlns:a16="http://schemas.microsoft.com/office/drawing/2014/main" id="{8D01698D-944C-459F-9203-B90C6104C628}"/>
                  </a:ext>
                </a:extLst>
              </p:cNvPr>
              <p:cNvSpPr>
                <a:spLocks noChangeArrowheads="1"/>
              </p:cNvSpPr>
              <p:nvPr/>
            </p:nvSpPr>
            <p:spPr bwMode="auto">
              <a:xfrm>
                <a:off x="5602777" y="3781277"/>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48158" name="直接连接符 53">
              <a:extLst>
                <a:ext uri="{FF2B5EF4-FFF2-40B4-BE49-F238E27FC236}">
                  <a16:creationId xmlns:a16="http://schemas.microsoft.com/office/drawing/2014/main" id="{AA22ADE1-826D-4314-9FB0-55BCF4C25275}"/>
                </a:ext>
              </a:extLst>
            </p:cNvPr>
            <p:cNvCxnSpPr>
              <a:cxnSpLocks noChangeShapeType="1"/>
            </p:cNvCxnSpPr>
            <p:nvPr/>
          </p:nvCxnSpPr>
          <p:spPr bwMode="auto">
            <a:xfrm flipV="1">
              <a:off x="7056276" y="3975234"/>
              <a:ext cx="451429" cy="0"/>
            </a:xfrm>
            <a:prstGeom prst="line">
              <a:avLst/>
            </a:prstGeom>
            <a:noFill/>
            <a:ln w="38100" algn="ctr">
              <a:solidFill>
                <a:srgbClr val="CC00CC"/>
              </a:solidFill>
              <a:round/>
              <a:headEnd/>
              <a:tailEnd/>
            </a:ln>
            <a:extLst>
              <a:ext uri="{909E8E84-426E-40DD-AFC4-6F175D3DCCD1}">
                <a14:hiddenFill xmlns:a14="http://schemas.microsoft.com/office/drawing/2010/main">
                  <a:noFill/>
                </a14:hiddenFill>
              </a:ext>
            </a:extLst>
          </p:spPr>
        </p:cxnSp>
      </p:grpSp>
      <p:graphicFrame>
        <p:nvGraphicFramePr>
          <p:cNvPr id="230409" name="Object 9">
            <a:extLst>
              <a:ext uri="{FF2B5EF4-FFF2-40B4-BE49-F238E27FC236}">
                <a16:creationId xmlns:a16="http://schemas.microsoft.com/office/drawing/2014/main" id="{E7180B18-2796-4C3A-B510-CF204735AF6F}"/>
              </a:ext>
            </a:extLst>
          </p:cNvPr>
          <p:cNvGraphicFramePr>
            <a:graphicFrameLocks noChangeAspect="1"/>
          </p:cNvGraphicFramePr>
          <p:nvPr>
            <p:extLst>
              <p:ext uri="{D42A27DB-BD31-4B8C-83A1-F6EECF244321}">
                <p14:modId xmlns:p14="http://schemas.microsoft.com/office/powerpoint/2010/main" val="932326934"/>
              </p:ext>
            </p:extLst>
          </p:nvPr>
        </p:nvGraphicFramePr>
        <p:xfrm>
          <a:off x="612847" y="3148013"/>
          <a:ext cx="2292350" cy="1357312"/>
        </p:xfrm>
        <a:graphic>
          <a:graphicData uri="http://schemas.openxmlformats.org/presentationml/2006/ole">
            <mc:AlternateContent xmlns:mc="http://schemas.openxmlformats.org/markup-compatibility/2006">
              <mc:Choice xmlns:v="urn:schemas-microsoft-com:vml" Requires="v">
                <p:oleObj spid="_x0000_s48265" name="Equation" r:id="rId6" imgW="1282680" imgH="761760" progId="Equation.DSMT4">
                  <p:embed/>
                </p:oleObj>
              </mc:Choice>
              <mc:Fallback>
                <p:oleObj name="Equation" r:id="rId6" imgW="1282680" imgH="761760" progId="Equation.DSMT4">
                  <p:embed/>
                  <p:pic>
                    <p:nvPicPr>
                      <p:cNvPr id="0" name="Object 9"/>
                      <p:cNvPicPr>
                        <a:picLocks noChangeAspect="1" noChangeArrowheads="1"/>
                      </p:cNvPicPr>
                      <p:nvPr/>
                    </p:nvPicPr>
                    <p:blipFill>
                      <a:blip r:embed="rId7"/>
                      <a:srcRect/>
                      <a:stretch>
                        <a:fillRect/>
                      </a:stretch>
                    </p:blipFill>
                    <p:spPr bwMode="auto">
                      <a:xfrm>
                        <a:off x="612847" y="3148013"/>
                        <a:ext cx="2292350" cy="1357312"/>
                      </a:xfrm>
                      <a:prstGeom prst="rect">
                        <a:avLst/>
                      </a:prstGeom>
                      <a:noFill/>
                      <a:ln>
                        <a:noFill/>
                      </a:ln>
                    </p:spPr>
                  </p:pic>
                </p:oleObj>
              </mc:Fallback>
            </mc:AlternateContent>
          </a:graphicData>
        </a:graphic>
      </p:graphicFrame>
      <p:graphicFrame>
        <p:nvGraphicFramePr>
          <p:cNvPr id="230410" name="Object 10">
            <a:extLst>
              <a:ext uri="{FF2B5EF4-FFF2-40B4-BE49-F238E27FC236}">
                <a16:creationId xmlns:a16="http://schemas.microsoft.com/office/drawing/2014/main" id="{07EE5EC2-DFF3-415F-9BB6-741A1EEA6341}"/>
              </a:ext>
            </a:extLst>
          </p:cNvPr>
          <p:cNvGraphicFramePr>
            <a:graphicFrameLocks noChangeAspect="1"/>
          </p:cNvGraphicFramePr>
          <p:nvPr>
            <p:extLst>
              <p:ext uri="{D42A27DB-BD31-4B8C-83A1-F6EECF244321}">
                <p14:modId xmlns:p14="http://schemas.microsoft.com/office/powerpoint/2010/main" val="2186244505"/>
              </p:ext>
            </p:extLst>
          </p:nvPr>
        </p:nvGraphicFramePr>
        <p:xfrm>
          <a:off x="1351691" y="4652219"/>
          <a:ext cx="2513013" cy="1035050"/>
        </p:xfrm>
        <a:graphic>
          <a:graphicData uri="http://schemas.openxmlformats.org/presentationml/2006/ole">
            <mc:AlternateContent xmlns:mc="http://schemas.openxmlformats.org/markup-compatibility/2006">
              <mc:Choice xmlns:v="urn:schemas-microsoft-com:vml" Requires="v">
                <p:oleObj spid="_x0000_s48266" name="Equation" r:id="rId8" imgW="1167893" imgH="482391" progId="Equation.DSMT4">
                  <p:embed/>
                </p:oleObj>
              </mc:Choice>
              <mc:Fallback>
                <p:oleObj name="Equation" r:id="rId8" imgW="1167893" imgH="482391"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1691" y="4652219"/>
                        <a:ext cx="25130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53" name="灯片编号占位符 15">
            <a:extLst>
              <a:ext uri="{FF2B5EF4-FFF2-40B4-BE49-F238E27FC236}">
                <a16:creationId xmlns:a16="http://schemas.microsoft.com/office/drawing/2014/main" id="{4912FC78-1378-48A1-AC6B-A6F4756010FB}"/>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FC62E9D5-9813-4781-88DD-308EA06604B8}" type="slidenum">
              <a:rPr lang="en-US" altLang="zh-CN" sz="2800"/>
              <a:pPr algn="r">
                <a:spcBef>
                  <a:spcPct val="0"/>
                </a:spcBef>
                <a:buClrTx/>
                <a:buSzTx/>
                <a:buFontTx/>
                <a:buNone/>
              </a:pPr>
              <a:t>43</a:t>
            </a:fld>
            <a:endParaRPr lang="en-US" altLang="zh-CN" sz="2800"/>
          </a:p>
        </p:txBody>
      </p:sp>
      <p:sp>
        <p:nvSpPr>
          <p:cNvPr id="48154" name="矩形 37">
            <a:extLst>
              <a:ext uri="{FF2B5EF4-FFF2-40B4-BE49-F238E27FC236}">
                <a16:creationId xmlns:a16="http://schemas.microsoft.com/office/drawing/2014/main" id="{8A7D4A19-ED39-4E6E-BA55-EADAB6602E48}"/>
              </a:ext>
            </a:extLst>
          </p:cNvPr>
          <p:cNvSpPr>
            <a:spLocks noChangeArrowheads="1"/>
          </p:cNvSpPr>
          <p:nvPr/>
        </p:nvSpPr>
        <p:spPr bwMode="auto">
          <a:xfrm>
            <a:off x="4098925" y="3302000"/>
            <a:ext cx="715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p/p</a:t>
            </a:r>
            <a:r>
              <a:rPr kumimoji="1" lang="en-US" altLang="zh-CN" sz="24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2400" baseline="-25000">
              <a:latin typeface="Times New Roman" panose="02020603050405020304" pitchFamily="18" charset="0"/>
            </a:endParaRPr>
          </a:p>
        </p:txBody>
      </p:sp>
      <p:sp>
        <p:nvSpPr>
          <p:cNvPr id="48155" name="矩形 142">
            <a:extLst>
              <a:ext uri="{FF2B5EF4-FFF2-40B4-BE49-F238E27FC236}">
                <a16:creationId xmlns:a16="http://schemas.microsoft.com/office/drawing/2014/main" id="{44812B24-BF76-4B64-8E71-1CD2E873A2EF}"/>
              </a:ext>
            </a:extLst>
          </p:cNvPr>
          <p:cNvSpPr>
            <a:spLocks noChangeArrowheads="1"/>
          </p:cNvSpPr>
          <p:nvPr/>
        </p:nvSpPr>
        <p:spPr bwMode="auto">
          <a:xfrm>
            <a:off x="4200525" y="3943350"/>
            <a:ext cx="65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3</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sp>
        <p:nvSpPr>
          <p:cNvPr id="40" name="Rectangle 4">
            <a:extLst>
              <a:ext uri="{FF2B5EF4-FFF2-40B4-BE49-F238E27FC236}">
                <a16:creationId xmlns:a16="http://schemas.microsoft.com/office/drawing/2014/main" id="{82256597-A0FD-48B3-9A1A-0D10ADE0637D}"/>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sp>
        <p:nvSpPr>
          <p:cNvPr id="41" name="矩形 40">
            <a:extLst>
              <a:ext uri="{FF2B5EF4-FFF2-40B4-BE49-F238E27FC236}">
                <a16:creationId xmlns:a16="http://schemas.microsoft.com/office/drawing/2014/main" id="{B4F3FE32-CDCA-4D8C-BC5E-11CAAF7E8A8B}"/>
              </a:ext>
            </a:extLst>
          </p:cNvPr>
          <p:cNvSpPr/>
          <p:nvPr/>
        </p:nvSpPr>
        <p:spPr>
          <a:xfrm>
            <a:off x="169699" y="4990547"/>
            <a:ext cx="1338828" cy="369332"/>
          </a:xfrm>
          <a:prstGeom prst="rect">
            <a:avLst/>
          </a:prstGeom>
        </p:spPr>
        <p:txBody>
          <a:bodyPr wrap="none">
            <a:spAutoFit/>
          </a:bodyPr>
          <a:lstStyle/>
          <a:p>
            <a:r>
              <a:rPr lang="zh-CN" altLang="en-US" b="1" i="1" dirty="0">
                <a:ea typeface="华文中宋" panose="02010600040101010101" pitchFamily="2" charset="-122"/>
              </a:rPr>
              <a:t>质量流量：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0406"/>
                                        </p:tgtEl>
                                        <p:attrNameLst>
                                          <p:attrName>style.visibility</p:attrName>
                                        </p:attrNameLst>
                                      </p:cBhvr>
                                      <p:to>
                                        <p:strVal val="visible"/>
                                      </p:to>
                                    </p:set>
                                    <p:animEffect transition="in" filter="blinds(horizontal)">
                                      <p:cBhvr>
                                        <p:cTn id="7" dur="500"/>
                                        <p:tgtEl>
                                          <p:spTgt spid="2304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30409"/>
                                        </p:tgtEl>
                                        <p:attrNameLst>
                                          <p:attrName>style.visibility</p:attrName>
                                        </p:attrNameLst>
                                      </p:cBhvr>
                                      <p:to>
                                        <p:strVal val="visible"/>
                                      </p:to>
                                    </p:set>
                                    <p:animEffect transition="in" filter="blinds(horizontal)">
                                      <p:cBhvr>
                                        <p:cTn id="22" dur="500"/>
                                        <p:tgtEl>
                                          <p:spTgt spid="2304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0410"/>
                                        </p:tgtEl>
                                        <p:attrNameLst>
                                          <p:attrName>style.visibility</p:attrName>
                                        </p:attrNameLst>
                                      </p:cBhvr>
                                      <p:to>
                                        <p:strVal val="visible"/>
                                      </p:to>
                                    </p:set>
                                    <p:animEffect transition="in" filter="blinds(horizontal)">
                                      <p:cBhvr>
                                        <p:cTn id="27" dur="500"/>
                                        <p:tgtEl>
                                          <p:spTgt spid="23041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5">
            <a:extLst>
              <a:ext uri="{FF2B5EF4-FFF2-40B4-BE49-F238E27FC236}">
                <a16:creationId xmlns:a16="http://schemas.microsoft.com/office/drawing/2014/main" id="{D44D1189-E24C-4113-B6E3-4EC0605C7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1876425"/>
            <a:ext cx="31702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5" name="直接连接符 87">
            <a:extLst>
              <a:ext uri="{FF2B5EF4-FFF2-40B4-BE49-F238E27FC236}">
                <a16:creationId xmlns:a16="http://schemas.microsoft.com/office/drawing/2014/main" id="{5625E989-C174-49B0-9A7C-8255D0B39294}"/>
              </a:ext>
            </a:extLst>
          </p:cNvPr>
          <p:cNvCxnSpPr>
            <a:cxnSpLocks noChangeShapeType="1"/>
          </p:cNvCxnSpPr>
          <p:nvPr/>
        </p:nvCxnSpPr>
        <p:spPr bwMode="auto">
          <a:xfrm>
            <a:off x="4835525" y="4151313"/>
            <a:ext cx="2232025"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sp>
        <p:nvSpPr>
          <p:cNvPr id="3" name="灯片编号占位符 2">
            <a:extLst>
              <a:ext uri="{FF2B5EF4-FFF2-40B4-BE49-F238E27FC236}">
                <a16:creationId xmlns:a16="http://schemas.microsoft.com/office/drawing/2014/main" id="{681955D5-2A1C-4E1D-A929-AD287896EE77}"/>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DF3E4A3-C807-45E2-9B9F-718012232F86}" type="slidenum">
              <a:rPr lang="en-US" altLang="zh-CN">
                <a:latin typeface="Calibri" panose="020F0502020204030204" pitchFamily="34" charset="0"/>
              </a:rPr>
              <a:pPr/>
              <a:t>44</a:t>
            </a:fld>
            <a:endParaRPr lang="en-US" altLang="zh-CN">
              <a:latin typeface="Calibri" panose="020F0502020204030204" pitchFamily="34" charset="0"/>
            </a:endParaRPr>
          </a:p>
        </p:txBody>
      </p:sp>
      <p:sp>
        <p:nvSpPr>
          <p:cNvPr id="49157" name="标题 1">
            <a:extLst>
              <a:ext uri="{FF2B5EF4-FFF2-40B4-BE49-F238E27FC236}">
                <a16:creationId xmlns:a16="http://schemas.microsoft.com/office/drawing/2014/main" id="{255B5A3A-2213-4B01-A80E-21038A234704}"/>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49158" name="矩形 17">
            <a:extLst>
              <a:ext uri="{FF2B5EF4-FFF2-40B4-BE49-F238E27FC236}">
                <a16:creationId xmlns:a16="http://schemas.microsoft.com/office/drawing/2014/main" id="{91024F17-C33D-4BF8-AFF7-15FACB969198}"/>
              </a:ext>
            </a:extLst>
          </p:cNvPr>
          <p:cNvSpPr>
            <a:spLocks noChangeArrowheads="1"/>
          </p:cNvSpPr>
          <p:nvPr/>
        </p:nvSpPr>
        <p:spPr bwMode="auto">
          <a:xfrm>
            <a:off x="466725" y="1226864"/>
            <a:ext cx="19399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超临界状态</a:t>
            </a:r>
            <a:endParaRPr kumimoji="1" lang="en-US" altLang="zh-CN" sz="2200" b="1" dirty="0">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19" name="TextBox 18">
            <a:extLst>
              <a:ext uri="{FF2B5EF4-FFF2-40B4-BE49-F238E27FC236}">
                <a16:creationId xmlns:a16="http://schemas.microsoft.com/office/drawing/2014/main" id="{AB139811-CED7-4331-98CF-D4772F90D55D}"/>
              </a:ext>
            </a:extLst>
          </p:cNvPr>
          <p:cNvSpPr txBox="1">
            <a:spLocks noChangeArrowheads="1"/>
          </p:cNvSpPr>
          <p:nvPr/>
        </p:nvSpPr>
        <p:spPr bwMode="auto">
          <a:xfrm>
            <a:off x="2338388" y="1375329"/>
            <a:ext cx="3100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收缩段加速，</a:t>
            </a:r>
            <a:r>
              <a:rPr lang="en-US" altLang="zh-CN" b="1" i="1" dirty="0">
                <a:latin typeface="Times New Roman" panose="02020603050405020304" pitchFamily="18" charset="0"/>
                <a:ea typeface="华文中宋" panose="02010600040101010101" pitchFamily="2" charset="-122"/>
              </a:rPr>
              <a:t>Ma</a:t>
            </a:r>
            <a:r>
              <a:rPr lang="en-US" altLang="zh-CN" b="1" baseline="-25000" dirty="0">
                <a:latin typeface="华文中宋" panose="02010600040101010101" pitchFamily="2" charset="-122"/>
                <a:ea typeface="华文中宋" panose="02010600040101010101" pitchFamily="2" charset="-122"/>
              </a:rPr>
              <a:t>t</a:t>
            </a:r>
            <a:r>
              <a:rPr lang="en-US" altLang="zh-CN" b="1" dirty="0">
                <a:latin typeface="华文中宋" panose="02010600040101010101" pitchFamily="2" charset="-122"/>
                <a:ea typeface="华文中宋" panose="02010600040101010101" pitchFamily="2" charset="-122"/>
              </a:rPr>
              <a:t>=1</a:t>
            </a:r>
            <a:endParaRPr lang="zh-CN" altLang="en-US" b="1" baseline="-25000" dirty="0">
              <a:latin typeface="华文中宋" panose="02010600040101010101" pitchFamily="2" charset="-122"/>
              <a:ea typeface="华文中宋" panose="02010600040101010101" pitchFamily="2" charset="-122"/>
            </a:endParaRPr>
          </a:p>
        </p:txBody>
      </p:sp>
      <p:grpSp>
        <p:nvGrpSpPr>
          <p:cNvPr id="49160" name="组合 43">
            <a:extLst>
              <a:ext uri="{FF2B5EF4-FFF2-40B4-BE49-F238E27FC236}">
                <a16:creationId xmlns:a16="http://schemas.microsoft.com/office/drawing/2014/main" id="{B3DE3656-28B0-4A54-A13B-CAB35434176D}"/>
              </a:ext>
            </a:extLst>
          </p:cNvPr>
          <p:cNvGrpSpPr>
            <a:grpSpLocks/>
          </p:cNvGrpSpPr>
          <p:nvPr/>
        </p:nvGrpSpPr>
        <p:grpSpPr bwMode="auto">
          <a:xfrm>
            <a:off x="4830763" y="3854450"/>
            <a:ext cx="3240087" cy="766763"/>
            <a:chOff x="4831292" y="3853920"/>
            <a:chExt cx="3239004" cy="767956"/>
          </a:xfrm>
        </p:grpSpPr>
        <p:sp>
          <p:nvSpPr>
            <p:cNvPr id="49212" name="任意多边形 23">
              <a:extLst>
                <a:ext uri="{FF2B5EF4-FFF2-40B4-BE49-F238E27FC236}">
                  <a16:creationId xmlns:a16="http://schemas.microsoft.com/office/drawing/2014/main" id="{E27C4C59-6055-420E-A182-62757CD037D3}"/>
                </a:ext>
              </a:extLst>
            </p:cNvPr>
            <p:cNvSpPr>
              <a:spLocks/>
            </p:cNvSpPr>
            <p:nvPr/>
          </p:nvSpPr>
          <p:spPr bwMode="auto">
            <a:xfrm>
              <a:off x="4831292" y="3853920"/>
              <a:ext cx="771485" cy="767956"/>
            </a:xfrm>
            <a:custGeom>
              <a:avLst/>
              <a:gdLst>
                <a:gd name="T0" fmla="*/ 0 w 815619"/>
                <a:gd name="T1" fmla="*/ 0 h 844846"/>
                <a:gd name="T2" fmla="*/ 229052 w 815619"/>
                <a:gd name="T3" fmla="*/ 112360 h 844846"/>
                <a:gd name="T4" fmla="*/ 447451 w 815619"/>
                <a:gd name="T5" fmla="*/ 275088 h 844846"/>
                <a:gd name="T6" fmla="*/ 522648 w 815619"/>
                <a:gd name="T7" fmla="*/ 393776 h 844846"/>
                <a:gd name="T8" fmla="*/ 0 60000 65536"/>
                <a:gd name="T9" fmla="*/ 0 60000 65536"/>
                <a:gd name="T10" fmla="*/ 0 60000 65536"/>
                <a:gd name="T11" fmla="*/ 0 60000 65536"/>
                <a:gd name="T12" fmla="*/ 0 w 815619"/>
                <a:gd name="T13" fmla="*/ 0 h 844846"/>
                <a:gd name="T14" fmla="*/ 815619 w 815619"/>
                <a:gd name="T15" fmla="*/ 844846 h 844846"/>
              </a:gdLst>
              <a:ahLst/>
              <a:cxnLst>
                <a:cxn ang="T8">
                  <a:pos x="T0" y="T1"/>
                </a:cxn>
                <a:cxn ang="T9">
                  <a:pos x="T2" y="T3"/>
                </a:cxn>
                <a:cxn ang="T10">
                  <a:pos x="T4" y="T5"/>
                </a:cxn>
                <a:cxn ang="T11">
                  <a:pos x="T6" y="T7"/>
                </a:cxn>
              </a:cxnLst>
              <a:rect l="T12" t="T13" r="T14" b="T15"/>
              <a:pathLst>
                <a:path w="815619" h="844846">
                  <a:moveTo>
                    <a:pt x="0" y="0"/>
                  </a:moveTo>
                  <a:cubicBezTo>
                    <a:pt x="120534" y="71351"/>
                    <a:pt x="241069" y="142702"/>
                    <a:pt x="357447" y="241069"/>
                  </a:cubicBezTo>
                  <a:cubicBezTo>
                    <a:pt x="473825" y="339436"/>
                    <a:pt x="621907" y="489575"/>
                    <a:pt x="698269" y="590204"/>
                  </a:cubicBezTo>
                  <a:cubicBezTo>
                    <a:pt x="774631" y="690833"/>
                    <a:pt x="787910" y="783886"/>
                    <a:pt x="815619" y="844846"/>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13" name="任意多边形 24">
              <a:extLst>
                <a:ext uri="{FF2B5EF4-FFF2-40B4-BE49-F238E27FC236}">
                  <a16:creationId xmlns:a16="http://schemas.microsoft.com/office/drawing/2014/main" id="{FA64E89E-1B1B-404E-B455-FE4284EA0B1D}"/>
                </a:ext>
              </a:extLst>
            </p:cNvPr>
            <p:cNvSpPr>
              <a:spLocks/>
            </p:cNvSpPr>
            <p:nvPr/>
          </p:nvSpPr>
          <p:spPr bwMode="auto">
            <a:xfrm>
              <a:off x="5576755" y="4149353"/>
              <a:ext cx="2493541" cy="460927"/>
            </a:xfrm>
            <a:custGeom>
              <a:avLst/>
              <a:gdLst>
                <a:gd name="T0" fmla="*/ 0 w 2743200"/>
                <a:gd name="T1" fmla="*/ 236345 h 507076"/>
                <a:gd name="T2" fmla="*/ 151106 w 2743200"/>
                <a:gd name="T3" fmla="*/ 135609 h 507076"/>
                <a:gd name="T4" fmla="*/ 371953 w 2743200"/>
                <a:gd name="T5" fmla="*/ 46494 h 507076"/>
                <a:gd name="T6" fmla="*/ 608298 w 2743200"/>
                <a:gd name="T7" fmla="*/ 7749 h 507076"/>
                <a:gd name="T8" fmla="*/ 689661 w 2743200"/>
                <a:gd name="T9" fmla="*/ 0 h 507076"/>
                <a:gd name="T10" fmla="*/ 1278584 w 2743200"/>
                <a:gd name="T11" fmla="*/ 3874 h 507076"/>
                <a:gd name="T12" fmla="*/ 0 60000 65536"/>
                <a:gd name="T13" fmla="*/ 0 60000 65536"/>
                <a:gd name="T14" fmla="*/ 0 60000 65536"/>
                <a:gd name="T15" fmla="*/ 0 60000 65536"/>
                <a:gd name="T16" fmla="*/ 0 60000 65536"/>
                <a:gd name="T17" fmla="*/ 0 60000 65536"/>
                <a:gd name="T18" fmla="*/ 0 w 2743200"/>
                <a:gd name="T19" fmla="*/ 0 h 507076"/>
                <a:gd name="T20" fmla="*/ 2743200 w 2743200"/>
                <a:gd name="T21" fmla="*/ 507076 h 507076"/>
              </a:gdLst>
              <a:ahLst/>
              <a:cxnLst>
                <a:cxn ang="T12">
                  <a:pos x="T0" y="T1"/>
                </a:cxn>
                <a:cxn ang="T13">
                  <a:pos x="T2" y="T3"/>
                </a:cxn>
                <a:cxn ang="T14">
                  <a:pos x="T4" y="T5"/>
                </a:cxn>
                <a:cxn ang="T15">
                  <a:pos x="T6" y="T7"/>
                </a:cxn>
                <a:cxn ang="T16">
                  <a:pos x="T8" y="T9"/>
                </a:cxn>
                <a:cxn ang="T17">
                  <a:pos x="T10" y="T11"/>
                </a:cxn>
              </a:cxnLst>
              <a:rect l="T18" t="T19" r="T20" b="T21"/>
              <a:pathLst>
                <a:path w="2743200" h="507076">
                  <a:moveTo>
                    <a:pt x="0" y="507076"/>
                  </a:moveTo>
                  <a:cubicBezTo>
                    <a:pt x="95596" y="432954"/>
                    <a:pt x="191192" y="358833"/>
                    <a:pt x="324196" y="290946"/>
                  </a:cubicBezTo>
                  <a:cubicBezTo>
                    <a:pt x="457200" y="223059"/>
                    <a:pt x="634538" y="145473"/>
                    <a:pt x="798022" y="99753"/>
                  </a:cubicBezTo>
                  <a:cubicBezTo>
                    <a:pt x="961506" y="54033"/>
                    <a:pt x="1191491" y="33251"/>
                    <a:pt x="1305098" y="16626"/>
                  </a:cubicBezTo>
                  <a:cubicBezTo>
                    <a:pt x="1418705" y="1"/>
                    <a:pt x="1479666" y="0"/>
                    <a:pt x="1479666" y="0"/>
                  </a:cubicBezTo>
                  <a:lnTo>
                    <a:pt x="2743200" y="8313"/>
                  </a:lnTo>
                </a:path>
              </a:pathLst>
            </a:custGeom>
            <a:noFill/>
            <a:ln w="38100" cap="flat" cmpd="sng" algn="ctr">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9161" name="组合 42">
            <a:extLst>
              <a:ext uri="{FF2B5EF4-FFF2-40B4-BE49-F238E27FC236}">
                <a16:creationId xmlns:a16="http://schemas.microsoft.com/office/drawing/2014/main" id="{4C14B78F-763E-4201-BF4E-19A5B70C4D98}"/>
              </a:ext>
            </a:extLst>
          </p:cNvPr>
          <p:cNvGrpSpPr>
            <a:grpSpLocks/>
          </p:cNvGrpSpPr>
          <p:nvPr/>
        </p:nvGrpSpPr>
        <p:grpSpPr bwMode="auto">
          <a:xfrm>
            <a:off x="4805363" y="3432175"/>
            <a:ext cx="3906837" cy="2697163"/>
            <a:chOff x="4805178" y="3432098"/>
            <a:chExt cx="3907282" cy="2697202"/>
          </a:xfrm>
        </p:grpSpPr>
        <p:sp>
          <p:nvSpPr>
            <p:cNvPr id="49209" name="矩形 36">
              <a:extLst>
                <a:ext uri="{FF2B5EF4-FFF2-40B4-BE49-F238E27FC236}">
                  <a16:creationId xmlns:a16="http://schemas.microsoft.com/office/drawing/2014/main" id="{A1B69BA2-A1BB-4B8C-A851-A8C94D53061A}"/>
                </a:ext>
              </a:extLst>
            </p:cNvPr>
            <p:cNvSpPr>
              <a:spLocks noChangeArrowheads="1"/>
            </p:cNvSpPr>
            <p:nvPr/>
          </p:nvSpPr>
          <p:spPr bwMode="auto">
            <a:xfrm>
              <a:off x="8373906" y="566763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x</a:t>
              </a:r>
              <a:endParaRPr lang="zh-CN" altLang="en-US" sz="2400">
                <a:latin typeface="Times New Roman" panose="02020603050405020304" pitchFamily="18" charset="0"/>
              </a:endParaRPr>
            </a:p>
          </p:txBody>
        </p:sp>
        <p:cxnSp>
          <p:nvCxnSpPr>
            <p:cNvPr id="49210" name="直接箭头连接符 20">
              <a:extLst>
                <a:ext uri="{FF2B5EF4-FFF2-40B4-BE49-F238E27FC236}">
                  <a16:creationId xmlns:a16="http://schemas.microsoft.com/office/drawing/2014/main" id="{AA48E4B0-5B83-4D7B-8F62-6D81824BFC5E}"/>
                </a:ext>
              </a:extLst>
            </p:cNvPr>
            <p:cNvCxnSpPr>
              <a:cxnSpLocks noChangeShapeType="1"/>
            </p:cNvCxnSpPr>
            <p:nvPr/>
          </p:nvCxnSpPr>
          <p:spPr bwMode="auto">
            <a:xfrm flipV="1">
              <a:off x="4824028" y="3432098"/>
              <a:ext cx="0" cy="2290653"/>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49211" name="直接箭头连接符 21">
              <a:extLst>
                <a:ext uri="{FF2B5EF4-FFF2-40B4-BE49-F238E27FC236}">
                  <a16:creationId xmlns:a16="http://schemas.microsoft.com/office/drawing/2014/main" id="{9D8C6832-B2D4-49BE-9E44-627FAC6975B6}"/>
                </a:ext>
              </a:extLst>
            </p:cNvPr>
            <p:cNvCxnSpPr>
              <a:cxnSpLocks noChangeShapeType="1"/>
            </p:cNvCxnSpPr>
            <p:nvPr/>
          </p:nvCxnSpPr>
          <p:spPr bwMode="auto">
            <a:xfrm flipV="1">
              <a:off x="4805178" y="5723006"/>
              <a:ext cx="3599600" cy="0"/>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grpSp>
      <p:cxnSp>
        <p:nvCxnSpPr>
          <p:cNvPr id="49162" name="直接连接符 57">
            <a:extLst>
              <a:ext uri="{FF2B5EF4-FFF2-40B4-BE49-F238E27FC236}">
                <a16:creationId xmlns:a16="http://schemas.microsoft.com/office/drawing/2014/main" id="{42A1F2D7-778E-4AD2-99BC-7525793000F8}"/>
              </a:ext>
            </a:extLst>
          </p:cNvPr>
          <p:cNvCxnSpPr>
            <a:cxnSpLocks noChangeShapeType="1"/>
          </p:cNvCxnSpPr>
          <p:nvPr/>
        </p:nvCxnSpPr>
        <p:spPr bwMode="auto">
          <a:xfrm flipH="1">
            <a:off x="4856163" y="4610100"/>
            <a:ext cx="720725"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49163" name="矩形 67">
            <a:extLst>
              <a:ext uri="{FF2B5EF4-FFF2-40B4-BE49-F238E27FC236}">
                <a16:creationId xmlns:a16="http://schemas.microsoft.com/office/drawing/2014/main" id="{299F5E7B-1261-4414-80BD-718BA9585A77}"/>
              </a:ext>
            </a:extLst>
          </p:cNvPr>
          <p:cNvSpPr>
            <a:spLocks noChangeArrowheads="1"/>
          </p:cNvSpPr>
          <p:nvPr/>
        </p:nvSpPr>
        <p:spPr bwMode="auto">
          <a:xfrm>
            <a:off x="5735638" y="40671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b</a:t>
            </a:r>
            <a:endParaRPr lang="en-US" altLang="zh-CN" sz="1800" baseline="-25000">
              <a:solidFill>
                <a:schemeClr val="tx2"/>
              </a:solidFill>
              <a:latin typeface="Times New Roman" panose="02020603050405020304" pitchFamily="18" charset="0"/>
              <a:sym typeface="Symbol" panose="05050102010706020507" pitchFamily="18" charset="2"/>
            </a:endParaRPr>
          </a:p>
        </p:txBody>
      </p:sp>
      <p:sp>
        <p:nvSpPr>
          <p:cNvPr id="49164" name="矩形 74">
            <a:extLst>
              <a:ext uri="{FF2B5EF4-FFF2-40B4-BE49-F238E27FC236}">
                <a16:creationId xmlns:a16="http://schemas.microsoft.com/office/drawing/2014/main" id="{1AE50C99-E16C-4F70-89F3-F0283DCAFB84}"/>
              </a:ext>
            </a:extLst>
          </p:cNvPr>
          <p:cNvSpPr>
            <a:spLocks noChangeArrowheads="1"/>
          </p:cNvSpPr>
          <p:nvPr/>
        </p:nvSpPr>
        <p:spPr bwMode="auto">
          <a:xfrm>
            <a:off x="8032750" y="37242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亚临界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49165" name="矩形 75">
            <a:extLst>
              <a:ext uri="{FF2B5EF4-FFF2-40B4-BE49-F238E27FC236}">
                <a16:creationId xmlns:a16="http://schemas.microsoft.com/office/drawing/2014/main" id="{9A0A1C13-7883-42DE-9B10-B035B5C1318B}"/>
              </a:ext>
            </a:extLst>
          </p:cNvPr>
          <p:cNvSpPr>
            <a:spLocks noChangeArrowheads="1"/>
          </p:cNvSpPr>
          <p:nvPr/>
        </p:nvSpPr>
        <p:spPr bwMode="auto">
          <a:xfrm>
            <a:off x="8027988" y="4778375"/>
            <a:ext cx="1233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超临界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49166" name="矩形 76">
            <a:extLst>
              <a:ext uri="{FF2B5EF4-FFF2-40B4-BE49-F238E27FC236}">
                <a16:creationId xmlns:a16="http://schemas.microsoft.com/office/drawing/2014/main" id="{D9B0DE10-3286-4FCA-822C-CB3A22EF0B24}"/>
              </a:ext>
            </a:extLst>
          </p:cNvPr>
          <p:cNvSpPr>
            <a:spLocks noChangeArrowheads="1"/>
          </p:cNvSpPr>
          <p:nvPr/>
        </p:nvSpPr>
        <p:spPr bwMode="auto">
          <a:xfrm>
            <a:off x="8054975" y="3976688"/>
            <a:ext cx="1031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C00CC"/>
                </a:solidFill>
                <a:latin typeface="华文中宋" panose="02010600040101010101" pitchFamily="2" charset="-122"/>
                <a:ea typeface="华文中宋" panose="02010600040101010101" pitchFamily="2" charset="-122"/>
                <a:sym typeface="Symbol" panose="05050102010706020507" pitchFamily="18" charset="2"/>
              </a:rPr>
              <a:t>临界</a:t>
            </a:r>
            <a:endParaRPr lang="en-US" altLang="zh-CN" b="1">
              <a:solidFill>
                <a:srgbClr val="CC00CC"/>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49167" name="Rectangle 6">
            <a:extLst>
              <a:ext uri="{FF2B5EF4-FFF2-40B4-BE49-F238E27FC236}">
                <a16:creationId xmlns:a16="http://schemas.microsoft.com/office/drawing/2014/main" id="{6C7BC5C9-A410-48E7-B548-DA6932BD081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9168" name="Rectangle 8">
            <a:extLst>
              <a:ext uri="{FF2B5EF4-FFF2-40B4-BE49-F238E27FC236}">
                <a16:creationId xmlns:a16="http://schemas.microsoft.com/office/drawing/2014/main" id="{8B814323-6945-4CFF-8E18-5EDAB993ED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9169" name="Rectangle 10">
            <a:extLst>
              <a:ext uri="{FF2B5EF4-FFF2-40B4-BE49-F238E27FC236}">
                <a16:creationId xmlns:a16="http://schemas.microsoft.com/office/drawing/2014/main" id="{01FA2018-8F22-4EC0-9E00-401F66DE3C2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9170" name="Rectangle 12">
            <a:extLst>
              <a:ext uri="{FF2B5EF4-FFF2-40B4-BE49-F238E27FC236}">
                <a16:creationId xmlns:a16="http://schemas.microsoft.com/office/drawing/2014/main" id="{012E145E-5759-4114-9643-27D5A436574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cxnSp>
        <p:nvCxnSpPr>
          <p:cNvPr id="49171" name="直接连接符 38">
            <a:extLst>
              <a:ext uri="{FF2B5EF4-FFF2-40B4-BE49-F238E27FC236}">
                <a16:creationId xmlns:a16="http://schemas.microsoft.com/office/drawing/2014/main" id="{ECC8C8EF-D255-4C83-9D7C-B0C9122BBA63}"/>
              </a:ext>
            </a:extLst>
          </p:cNvPr>
          <p:cNvCxnSpPr>
            <a:cxnSpLocks noChangeShapeType="1"/>
          </p:cNvCxnSpPr>
          <p:nvPr/>
        </p:nvCxnSpPr>
        <p:spPr bwMode="auto">
          <a:xfrm>
            <a:off x="5608638" y="3070225"/>
            <a:ext cx="0" cy="1512888"/>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49172" name="直接连接符 39">
            <a:extLst>
              <a:ext uri="{FF2B5EF4-FFF2-40B4-BE49-F238E27FC236}">
                <a16:creationId xmlns:a16="http://schemas.microsoft.com/office/drawing/2014/main" id="{D54CAF15-E27E-4B3B-8483-27B3456302F6}"/>
              </a:ext>
            </a:extLst>
          </p:cNvPr>
          <p:cNvCxnSpPr>
            <a:cxnSpLocks noChangeShapeType="1"/>
          </p:cNvCxnSpPr>
          <p:nvPr/>
        </p:nvCxnSpPr>
        <p:spPr bwMode="auto">
          <a:xfrm flipH="1">
            <a:off x="7048500" y="3508375"/>
            <a:ext cx="0" cy="6477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49173" name="组合 45">
            <a:extLst>
              <a:ext uri="{FF2B5EF4-FFF2-40B4-BE49-F238E27FC236}">
                <a16:creationId xmlns:a16="http://schemas.microsoft.com/office/drawing/2014/main" id="{3DC98579-A267-4132-93A0-998EB7FBA36C}"/>
              </a:ext>
            </a:extLst>
          </p:cNvPr>
          <p:cNvGrpSpPr>
            <a:grpSpLocks/>
          </p:cNvGrpSpPr>
          <p:nvPr/>
        </p:nvGrpSpPr>
        <p:grpSpPr bwMode="auto">
          <a:xfrm>
            <a:off x="4460875" y="3643313"/>
            <a:ext cx="3609975" cy="368300"/>
            <a:chOff x="4460459" y="3642694"/>
            <a:chExt cx="3610474" cy="369332"/>
          </a:xfrm>
        </p:grpSpPr>
        <p:cxnSp>
          <p:nvCxnSpPr>
            <p:cNvPr id="49207" name="直接连接符 61">
              <a:extLst>
                <a:ext uri="{FF2B5EF4-FFF2-40B4-BE49-F238E27FC236}">
                  <a16:creationId xmlns:a16="http://schemas.microsoft.com/office/drawing/2014/main" id="{C9FD4D48-1670-4C6E-92BB-33226AD2B260}"/>
                </a:ext>
              </a:extLst>
            </p:cNvPr>
            <p:cNvCxnSpPr>
              <a:cxnSpLocks noChangeShapeType="1"/>
            </p:cNvCxnSpPr>
            <p:nvPr/>
          </p:nvCxnSpPr>
          <p:spPr bwMode="auto">
            <a:xfrm>
              <a:off x="4831293" y="3844295"/>
              <a:ext cx="3239640" cy="0"/>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49208" name="矩形 44">
              <a:extLst>
                <a:ext uri="{FF2B5EF4-FFF2-40B4-BE49-F238E27FC236}">
                  <a16:creationId xmlns:a16="http://schemas.microsoft.com/office/drawing/2014/main" id="{EBCB73A1-7777-4787-8C4A-1E0F6C2E2D6A}"/>
                </a:ext>
              </a:extLst>
            </p:cNvPr>
            <p:cNvSpPr>
              <a:spLocks noChangeArrowheads="1"/>
            </p:cNvSpPr>
            <p:nvPr/>
          </p:nvSpPr>
          <p:spPr bwMode="auto">
            <a:xfrm>
              <a:off x="4460459" y="364269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endParaRPr lang="zh-CN" altLang="en-US" sz="1800" baseline="-25000">
                <a:latin typeface="Times New Roman" panose="02020603050405020304" pitchFamily="18" charset="0"/>
              </a:endParaRPr>
            </a:p>
          </p:txBody>
        </p:sp>
      </p:grpSp>
      <p:grpSp>
        <p:nvGrpSpPr>
          <p:cNvPr id="49174" name="组合 54">
            <a:extLst>
              <a:ext uri="{FF2B5EF4-FFF2-40B4-BE49-F238E27FC236}">
                <a16:creationId xmlns:a16="http://schemas.microsoft.com/office/drawing/2014/main" id="{41673675-B08B-4AD7-B765-D0378BBE65D2}"/>
              </a:ext>
            </a:extLst>
          </p:cNvPr>
          <p:cNvGrpSpPr>
            <a:grpSpLocks/>
          </p:cNvGrpSpPr>
          <p:nvPr/>
        </p:nvGrpSpPr>
        <p:grpSpPr bwMode="auto">
          <a:xfrm>
            <a:off x="4864100" y="3781425"/>
            <a:ext cx="2643188" cy="369888"/>
            <a:chOff x="4863792" y="3781277"/>
            <a:chExt cx="2643913" cy="369332"/>
          </a:xfrm>
        </p:grpSpPr>
        <p:grpSp>
          <p:nvGrpSpPr>
            <p:cNvPr id="49203" name="组合 50">
              <a:extLst>
                <a:ext uri="{FF2B5EF4-FFF2-40B4-BE49-F238E27FC236}">
                  <a16:creationId xmlns:a16="http://schemas.microsoft.com/office/drawing/2014/main" id="{F05CDEBC-B414-4F94-9236-B612E9CBBA3F}"/>
                </a:ext>
              </a:extLst>
            </p:cNvPr>
            <p:cNvGrpSpPr>
              <a:grpSpLocks/>
            </p:cNvGrpSpPr>
            <p:nvPr/>
          </p:nvGrpSpPr>
          <p:grpSpPr bwMode="auto">
            <a:xfrm>
              <a:off x="4863792" y="3781277"/>
              <a:ext cx="2192484" cy="369332"/>
              <a:chOff x="4863792" y="3781277"/>
              <a:chExt cx="2192484" cy="369332"/>
            </a:xfrm>
          </p:grpSpPr>
          <p:sp>
            <p:nvSpPr>
              <p:cNvPr id="49205" name="任意多边形 46">
                <a:extLst>
                  <a:ext uri="{FF2B5EF4-FFF2-40B4-BE49-F238E27FC236}">
                    <a16:creationId xmlns:a16="http://schemas.microsoft.com/office/drawing/2014/main" id="{FC589765-297F-4716-AF5C-306B0F4CB8A8}"/>
                  </a:ext>
                </a:extLst>
              </p:cNvPr>
              <p:cNvSpPr>
                <a:spLocks/>
              </p:cNvSpPr>
              <p:nvPr/>
            </p:nvSpPr>
            <p:spPr bwMode="auto">
              <a:xfrm>
                <a:off x="4863792" y="3861048"/>
                <a:ext cx="2192484" cy="287134"/>
              </a:xfrm>
              <a:custGeom>
                <a:avLst/>
                <a:gdLst>
                  <a:gd name="T0" fmla="*/ 0 w 2352502"/>
                  <a:gd name="T1" fmla="*/ 0 h 315883"/>
                  <a:gd name="T2" fmla="*/ 246035 w 2352502"/>
                  <a:gd name="T3" fmla="*/ 77489 h 315883"/>
                  <a:gd name="T4" fmla="*/ 383249 w 2352502"/>
                  <a:gd name="T5" fmla="*/ 127857 h 315883"/>
                  <a:gd name="T6" fmla="*/ 510997 w 2352502"/>
                  <a:gd name="T7" fmla="*/ 147230 h 315883"/>
                  <a:gd name="T8" fmla="*/ 634015 w 2352502"/>
                  <a:gd name="T9" fmla="*/ 127857 h 315883"/>
                  <a:gd name="T10" fmla="*/ 804347 w 2352502"/>
                  <a:gd name="T11" fmla="*/ 85239 h 315883"/>
                  <a:gd name="T12" fmla="*/ 1036190 w 2352502"/>
                  <a:gd name="T13" fmla="*/ 61991 h 315883"/>
                  <a:gd name="T14" fmla="*/ 1339002 w 2352502"/>
                  <a:gd name="T15" fmla="*/ 61991 h 315883"/>
                  <a:gd name="T16" fmla="*/ 0 60000 65536"/>
                  <a:gd name="T17" fmla="*/ 0 60000 65536"/>
                  <a:gd name="T18" fmla="*/ 0 60000 65536"/>
                  <a:gd name="T19" fmla="*/ 0 60000 65536"/>
                  <a:gd name="T20" fmla="*/ 0 60000 65536"/>
                  <a:gd name="T21" fmla="*/ 0 60000 65536"/>
                  <a:gd name="T22" fmla="*/ 0 60000 65536"/>
                  <a:gd name="T23" fmla="*/ 0 60000 65536"/>
                  <a:gd name="T24" fmla="*/ 0 w 2352502"/>
                  <a:gd name="T25" fmla="*/ 0 h 315883"/>
                  <a:gd name="T26" fmla="*/ 2352502 w 2352502"/>
                  <a:gd name="T27" fmla="*/ 315883 h 3158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502" h="315883">
                    <a:moveTo>
                      <a:pt x="0" y="0"/>
                    </a:moveTo>
                    <a:lnTo>
                      <a:pt x="432262" y="166254"/>
                    </a:lnTo>
                    <a:cubicBezTo>
                      <a:pt x="544484" y="211974"/>
                      <a:pt x="595746" y="249382"/>
                      <a:pt x="673331" y="274320"/>
                    </a:cubicBezTo>
                    <a:cubicBezTo>
                      <a:pt x="750917" y="299258"/>
                      <a:pt x="824346" y="315883"/>
                      <a:pt x="897775" y="315883"/>
                    </a:cubicBezTo>
                    <a:cubicBezTo>
                      <a:pt x="971204" y="315883"/>
                      <a:pt x="1028008" y="296487"/>
                      <a:pt x="1113906" y="274320"/>
                    </a:cubicBezTo>
                    <a:cubicBezTo>
                      <a:pt x="1199804" y="252153"/>
                      <a:pt x="1295400" y="206433"/>
                      <a:pt x="1413164" y="182880"/>
                    </a:cubicBezTo>
                    <a:cubicBezTo>
                      <a:pt x="1530928" y="159327"/>
                      <a:pt x="1663932" y="141316"/>
                      <a:pt x="1820488" y="133003"/>
                    </a:cubicBezTo>
                    <a:cubicBezTo>
                      <a:pt x="1977044" y="124690"/>
                      <a:pt x="2265218" y="121919"/>
                      <a:pt x="2352502" y="133003"/>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6" name="矩形 47">
                <a:extLst>
                  <a:ext uri="{FF2B5EF4-FFF2-40B4-BE49-F238E27FC236}">
                    <a16:creationId xmlns:a16="http://schemas.microsoft.com/office/drawing/2014/main" id="{1F1683D4-22A6-411F-AA7D-6173B5200FD3}"/>
                  </a:ext>
                </a:extLst>
              </p:cNvPr>
              <p:cNvSpPr>
                <a:spLocks noChangeArrowheads="1"/>
              </p:cNvSpPr>
              <p:nvPr/>
            </p:nvSpPr>
            <p:spPr bwMode="auto">
              <a:xfrm>
                <a:off x="5602777" y="3781277"/>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49204" name="直接连接符 53">
              <a:extLst>
                <a:ext uri="{FF2B5EF4-FFF2-40B4-BE49-F238E27FC236}">
                  <a16:creationId xmlns:a16="http://schemas.microsoft.com/office/drawing/2014/main" id="{04093EAC-C1AE-4CF4-9818-37A7A170DCFA}"/>
                </a:ext>
              </a:extLst>
            </p:cNvPr>
            <p:cNvCxnSpPr>
              <a:cxnSpLocks noChangeShapeType="1"/>
            </p:cNvCxnSpPr>
            <p:nvPr/>
          </p:nvCxnSpPr>
          <p:spPr bwMode="auto">
            <a:xfrm flipV="1">
              <a:off x="7056276" y="3984859"/>
              <a:ext cx="451429" cy="0"/>
            </a:xfrm>
            <a:prstGeom prst="line">
              <a:avLst/>
            </a:prstGeom>
            <a:noFill/>
            <a:ln w="38100" algn="ctr">
              <a:solidFill>
                <a:srgbClr val="CC00CC"/>
              </a:solidFill>
              <a:round/>
              <a:headEnd/>
              <a:tailEnd/>
            </a:ln>
            <a:extLst>
              <a:ext uri="{909E8E84-426E-40DD-AFC4-6F175D3DCCD1}">
                <a14:hiddenFill xmlns:a14="http://schemas.microsoft.com/office/drawing/2010/main">
                  <a:noFill/>
                </a14:hiddenFill>
              </a:ext>
            </a:extLst>
          </p:spPr>
        </p:cxnSp>
      </p:grpSp>
      <p:graphicFrame>
        <p:nvGraphicFramePr>
          <p:cNvPr id="231429" name="Object 5">
            <a:extLst>
              <a:ext uri="{FF2B5EF4-FFF2-40B4-BE49-F238E27FC236}">
                <a16:creationId xmlns:a16="http://schemas.microsoft.com/office/drawing/2014/main" id="{9F415A71-82AE-4960-ABEB-8F280C1A922C}"/>
              </a:ext>
            </a:extLst>
          </p:cNvPr>
          <p:cNvGraphicFramePr>
            <a:graphicFrameLocks noChangeAspect="1"/>
          </p:cNvGraphicFramePr>
          <p:nvPr>
            <p:extLst>
              <p:ext uri="{D42A27DB-BD31-4B8C-83A1-F6EECF244321}">
                <p14:modId xmlns:p14="http://schemas.microsoft.com/office/powerpoint/2010/main" val="1580693115"/>
              </p:ext>
            </p:extLst>
          </p:nvPr>
        </p:nvGraphicFramePr>
        <p:xfrm>
          <a:off x="842963" y="1667915"/>
          <a:ext cx="1104900" cy="854075"/>
        </p:xfrm>
        <a:graphic>
          <a:graphicData uri="http://schemas.openxmlformats.org/presentationml/2006/ole">
            <mc:AlternateContent xmlns:mc="http://schemas.openxmlformats.org/markup-compatibility/2006">
              <mc:Choice xmlns:v="urn:schemas-microsoft-com:vml" Requires="v">
                <p:oleObj spid="_x0000_s49399" name="Equation" r:id="rId4" imgW="558558" imgH="431613" progId="Equation.DSMT4">
                  <p:embed/>
                </p:oleObj>
              </mc:Choice>
              <mc:Fallback>
                <p:oleObj name="Equation" r:id="rId4" imgW="558558" imgH="431613"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3" y="1667915"/>
                        <a:ext cx="11049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矩形 51">
            <a:extLst>
              <a:ext uri="{FF2B5EF4-FFF2-40B4-BE49-F238E27FC236}">
                <a16:creationId xmlns:a16="http://schemas.microsoft.com/office/drawing/2014/main" id="{A72634DA-77E5-4625-8025-C6F554BD084C}"/>
              </a:ext>
            </a:extLst>
          </p:cNvPr>
          <p:cNvSpPr>
            <a:spLocks noChangeArrowheads="1"/>
          </p:cNvSpPr>
          <p:nvPr/>
        </p:nvSpPr>
        <p:spPr bwMode="auto">
          <a:xfrm>
            <a:off x="5195888" y="1375329"/>
            <a:ext cx="3592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dirty="0">
                <a:solidFill>
                  <a:srgbClr val="1D528D"/>
                </a:solidFill>
                <a:latin typeface="华文中宋" panose="02010600040101010101" pitchFamily="2" charset="-122"/>
                <a:ea typeface="华文中宋" panose="02010600040101010101" pitchFamily="2" charset="-122"/>
              </a:rPr>
              <a:t>，扩张段加速，</a:t>
            </a:r>
            <a:r>
              <a:rPr lang="en-US" altLang="zh-CN" b="1" i="1" dirty="0">
                <a:latin typeface="Times New Roman" panose="02020603050405020304" pitchFamily="18" charset="0"/>
                <a:ea typeface="华文中宋" panose="02010600040101010101" pitchFamily="2" charset="-122"/>
              </a:rPr>
              <a:t>Ma</a:t>
            </a:r>
            <a:r>
              <a:rPr lang="en-US" altLang="zh-CN" b="1" baseline="-25000" dirty="0">
                <a:solidFill>
                  <a:srgbClr val="1D528D"/>
                </a:solidFill>
                <a:latin typeface="华文中宋" panose="02010600040101010101" pitchFamily="2" charset="-122"/>
                <a:ea typeface="华文中宋" panose="02010600040101010101" pitchFamily="2" charset="-122"/>
              </a:rPr>
              <a:t>e</a:t>
            </a:r>
            <a:r>
              <a:rPr lang="en-US" altLang="zh-CN" b="1" dirty="0">
                <a:solidFill>
                  <a:srgbClr val="1D528D"/>
                </a:solidFill>
                <a:latin typeface="华文中宋" panose="02010600040101010101" pitchFamily="2" charset="-122"/>
                <a:ea typeface="华文中宋" panose="02010600040101010101" pitchFamily="2" charset="-122"/>
              </a:rPr>
              <a:t>&gt;1</a:t>
            </a:r>
            <a:endParaRPr lang="zh-CN" altLang="en-US" b="1" baseline="-25000" dirty="0">
              <a:solidFill>
                <a:srgbClr val="1D528D"/>
              </a:solidFill>
              <a:latin typeface="华文中宋" panose="02010600040101010101" pitchFamily="2" charset="-122"/>
              <a:ea typeface="华文中宋" panose="02010600040101010101" pitchFamily="2" charset="-122"/>
            </a:endParaRPr>
          </a:p>
        </p:txBody>
      </p:sp>
      <p:grpSp>
        <p:nvGrpSpPr>
          <p:cNvPr id="8" name="组合 60">
            <a:extLst>
              <a:ext uri="{FF2B5EF4-FFF2-40B4-BE49-F238E27FC236}">
                <a16:creationId xmlns:a16="http://schemas.microsoft.com/office/drawing/2014/main" id="{0EB8AF12-A6C5-42F7-8EDC-B31E2A7A104C}"/>
              </a:ext>
            </a:extLst>
          </p:cNvPr>
          <p:cNvGrpSpPr>
            <a:grpSpLocks/>
          </p:cNvGrpSpPr>
          <p:nvPr/>
        </p:nvGrpSpPr>
        <p:grpSpPr bwMode="auto">
          <a:xfrm>
            <a:off x="4830763" y="3854450"/>
            <a:ext cx="3171825" cy="1590675"/>
            <a:chOff x="4831293" y="3853920"/>
            <a:chExt cx="3170669" cy="1591304"/>
          </a:xfrm>
        </p:grpSpPr>
        <p:sp>
          <p:nvSpPr>
            <p:cNvPr id="49200" name="任意多边形 54">
              <a:extLst>
                <a:ext uri="{FF2B5EF4-FFF2-40B4-BE49-F238E27FC236}">
                  <a16:creationId xmlns:a16="http://schemas.microsoft.com/office/drawing/2014/main" id="{E7F83D8B-0026-419C-8FC3-DAE45CC19ACE}"/>
                </a:ext>
              </a:extLst>
            </p:cNvPr>
            <p:cNvSpPr>
              <a:spLocks/>
            </p:cNvSpPr>
            <p:nvPr/>
          </p:nvSpPr>
          <p:spPr bwMode="auto">
            <a:xfrm>
              <a:off x="4831293" y="3853920"/>
              <a:ext cx="2225207" cy="1533905"/>
            </a:xfrm>
            <a:custGeom>
              <a:avLst/>
              <a:gdLst>
                <a:gd name="T0" fmla="*/ 0 w 2352502"/>
                <a:gd name="T1" fmla="*/ 0 h 1687484"/>
                <a:gd name="T2" fmla="*/ 229052 w 2352502"/>
                <a:gd name="T3" fmla="*/ 112360 h 1687484"/>
                <a:gd name="T4" fmla="*/ 447452 w 2352502"/>
                <a:gd name="T5" fmla="*/ 275088 h 1687484"/>
                <a:gd name="T6" fmla="*/ 553989 w 2352502"/>
                <a:gd name="T7" fmla="*/ 445566 h 1687484"/>
                <a:gd name="T8" fmla="*/ 697811 w 2352502"/>
                <a:gd name="T9" fmla="*/ 592797 h 1687484"/>
                <a:gd name="T10" fmla="*/ 905556 w 2352502"/>
                <a:gd name="T11" fmla="*/ 670286 h 1687484"/>
                <a:gd name="T12" fmla="*/ 1171898 w 2352502"/>
                <a:gd name="T13" fmla="*/ 743901 h 1687484"/>
                <a:gd name="T14" fmla="*/ 1507484 w 2352502"/>
                <a:gd name="T15" fmla="*/ 786521 h 1687484"/>
                <a:gd name="T16" fmla="*/ 0 60000 65536"/>
                <a:gd name="T17" fmla="*/ 0 60000 65536"/>
                <a:gd name="T18" fmla="*/ 0 60000 65536"/>
                <a:gd name="T19" fmla="*/ 0 60000 65536"/>
                <a:gd name="T20" fmla="*/ 0 60000 65536"/>
                <a:gd name="T21" fmla="*/ 0 60000 65536"/>
                <a:gd name="T22" fmla="*/ 0 60000 65536"/>
                <a:gd name="T23" fmla="*/ 0 60000 65536"/>
                <a:gd name="T24" fmla="*/ 0 w 2352502"/>
                <a:gd name="T25" fmla="*/ 0 h 1687484"/>
                <a:gd name="T26" fmla="*/ 2352502 w 2352502"/>
                <a:gd name="T27" fmla="*/ 1687484 h 1687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502" h="1687484">
                  <a:moveTo>
                    <a:pt x="0" y="0"/>
                  </a:moveTo>
                  <a:cubicBezTo>
                    <a:pt x="120534" y="71351"/>
                    <a:pt x="241069" y="142702"/>
                    <a:pt x="357447" y="241069"/>
                  </a:cubicBezTo>
                  <a:cubicBezTo>
                    <a:pt x="473825" y="339436"/>
                    <a:pt x="613756" y="471055"/>
                    <a:pt x="698269" y="590204"/>
                  </a:cubicBezTo>
                  <a:cubicBezTo>
                    <a:pt x="782782" y="709353"/>
                    <a:pt x="799408" y="842357"/>
                    <a:pt x="864524" y="955964"/>
                  </a:cubicBezTo>
                  <a:cubicBezTo>
                    <a:pt x="929640" y="1069571"/>
                    <a:pt x="997527" y="1191491"/>
                    <a:pt x="1088967" y="1271847"/>
                  </a:cubicBezTo>
                  <a:cubicBezTo>
                    <a:pt x="1180407" y="1352203"/>
                    <a:pt x="1289859" y="1384069"/>
                    <a:pt x="1413164" y="1438102"/>
                  </a:cubicBezTo>
                  <a:cubicBezTo>
                    <a:pt x="1536469" y="1492135"/>
                    <a:pt x="1672244" y="1554480"/>
                    <a:pt x="1828800" y="1596044"/>
                  </a:cubicBezTo>
                  <a:cubicBezTo>
                    <a:pt x="1985356" y="1637608"/>
                    <a:pt x="2273531" y="1675015"/>
                    <a:pt x="2352502" y="1687484"/>
                  </a:cubicBezTo>
                </a:path>
              </a:pathLst>
            </a:custGeom>
            <a:noFill/>
            <a:ln w="38100" cap="flat" cmpd="sng" algn="ctr">
              <a:solidFill>
                <a:srgbClr val="66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49201" name="直接连接符 58">
              <a:extLst>
                <a:ext uri="{FF2B5EF4-FFF2-40B4-BE49-F238E27FC236}">
                  <a16:creationId xmlns:a16="http://schemas.microsoft.com/office/drawing/2014/main" id="{1D3FE824-F566-4406-BCDA-61B53635116F}"/>
                </a:ext>
              </a:extLst>
            </p:cNvPr>
            <p:cNvCxnSpPr>
              <a:cxnSpLocks noChangeShapeType="1"/>
            </p:cNvCxnSpPr>
            <p:nvPr/>
          </p:nvCxnSpPr>
          <p:spPr bwMode="auto">
            <a:xfrm>
              <a:off x="7035148" y="5393906"/>
              <a:ext cx="963426" cy="0"/>
            </a:xfrm>
            <a:prstGeom prst="line">
              <a:avLst/>
            </a:prstGeom>
            <a:noFill/>
            <a:ln w="38100" algn="ctr">
              <a:solidFill>
                <a:srgbClr val="663300"/>
              </a:solidFill>
              <a:round/>
              <a:headEnd/>
              <a:tailEnd/>
            </a:ln>
            <a:extLst>
              <a:ext uri="{909E8E84-426E-40DD-AFC4-6F175D3DCCD1}">
                <a14:hiddenFill xmlns:a14="http://schemas.microsoft.com/office/drawing/2010/main">
                  <a:noFill/>
                </a14:hiddenFill>
              </a:ext>
            </a:extLst>
          </p:spPr>
        </p:cxnSp>
        <p:sp>
          <p:nvSpPr>
            <p:cNvPr id="49202" name="矩形 59">
              <a:extLst>
                <a:ext uri="{FF2B5EF4-FFF2-40B4-BE49-F238E27FC236}">
                  <a16:creationId xmlns:a16="http://schemas.microsoft.com/office/drawing/2014/main" id="{822AEA57-3749-4557-A1E5-C8EC8CA63ABD}"/>
                </a:ext>
              </a:extLst>
            </p:cNvPr>
            <p:cNvSpPr>
              <a:spLocks noChangeArrowheads="1"/>
            </p:cNvSpPr>
            <p:nvPr/>
          </p:nvSpPr>
          <p:spPr bwMode="auto">
            <a:xfrm>
              <a:off x="7740352" y="5075892"/>
              <a:ext cx="261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f</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67" name="直接连接符 66">
            <a:extLst>
              <a:ext uri="{FF2B5EF4-FFF2-40B4-BE49-F238E27FC236}">
                <a16:creationId xmlns:a16="http://schemas.microsoft.com/office/drawing/2014/main" id="{96460AD1-B503-4F6B-ACB7-1CD2D16680D9}"/>
              </a:ext>
            </a:extLst>
          </p:cNvPr>
          <p:cNvCxnSpPr>
            <a:cxnSpLocks noChangeShapeType="1"/>
          </p:cNvCxnSpPr>
          <p:nvPr/>
        </p:nvCxnSpPr>
        <p:spPr bwMode="auto">
          <a:xfrm flipH="1">
            <a:off x="7050088" y="4135438"/>
            <a:ext cx="0" cy="1258887"/>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69" name="TextBox 68">
            <a:extLst>
              <a:ext uri="{FF2B5EF4-FFF2-40B4-BE49-F238E27FC236}">
                <a16:creationId xmlns:a16="http://schemas.microsoft.com/office/drawing/2014/main" id="{87603853-8FF7-4A3C-B668-028AE41CA63F}"/>
              </a:ext>
            </a:extLst>
          </p:cNvPr>
          <p:cNvSpPr txBox="1">
            <a:spLocks noChangeArrowheads="1"/>
          </p:cNvSpPr>
          <p:nvPr/>
        </p:nvSpPr>
        <p:spPr bwMode="auto">
          <a:xfrm>
            <a:off x="2436813" y="2516674"/>
            <a:ext cx="2057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dirty="0">
                <a:latin typeface="华文中宋" panose="02010600040101010101" pitchFamily="2" charset="-122"/>
                <a:ea typeface="华文中宋" panose="02010600040101010101" pitchFamily="2" charset="-122"/>
              </a:rPr>
              <a:t>—— </a:t>
            </a:r>
            <a:r>
              <a:rPr lang="zh-CN" altLang="en-US" sz="2200" b="1" dirty="0">
                <a:latin typeface="华文中宋" panose="02010600040101010101" pitchFamily="2" charset="-122"/>
                <a:ea typeface="华文中宋" panose="02010600040101010101" pitchFamily="2" charset="-122"/>
              </a:rPr>
              <a:t>完全膨胀</a:t>
            </a:r>
          </a:p>
        </p:txBody>
      </p:sp>
      <p:graphicFrame>
        <p:nvGraphicFramePr>
          <p:cNvPr id="70" name="Object 6">
            <a:extLst>
              <a:ext uri="{FF2B5EF4-FFF2-40B4-BE49-F238E27FC236}">
                <a16:creationId xmlns:a16="http://schemas.microsoft.com/office/drawing/2014/main" id="{37A86630-CF24-44CE-A047-6CFDF7855921}"/>
              </a:ext>
            </a:extLst>
          </p:cNvPr>
          <p:cNvGraphicFramePr>
            <a:graphicFrameLocks noChangeAspect="1"/>
          </p:cNvGraphicFramePr>
          <p:nvPr>
            <p:extLst>
              <p:ext uri="{D42A27DB-BD31-4B8C-83A1-F6EECF244321}">
                <p14:modId xmlns:p14="http://schemas.microsoft.com/office/powerpoint/2010/main" val="1472443290"/>
              </p:ext>
            </p:extLst>
          </p:nvPr>
        </p:nvGraphicFramePr>
        <p:xfrm>
          <a:off x="685800" y="2475399"/>
          <a:ext cx="1116013" cy="514350"/>
        </p:xfrm>
        <a:graphic>
          <a:graphicData uri="http://schemas.openxmlformats.org/presentationml/2006/ole">
            <mc:AlternateContent xmlns:mc="http://schemas.openxmlformats.org/markup-compatibility/2006">
              <mc:Choice xmlns:v="urn:schemas-microsoft-com:vml" Requires="v">
                <p:oleObj spid="_x0000_s49400" name="Equation" r:id="rId6" imgW="495000" imgH="228600" progId="Equation.DSMT4">
                  <p:embed/>
                </p:oleObj>
              </mc:Choice>
              <mc:Fallback>
                <p:oleObj name="Equation" r:id="rId6" imgW="495000" imgH="228600" progId="Equation.DSMT4">
                  <p:embed/>
                  <p:pic>
                    <p:nvPicPr>
                      <p:cNvPr id="0" name="Object 6"/>
                      <p:cNvPicPr>
                        <a:picLocks noChangeAspect="1" noChangeArrowheads="1"/>
                      </p:cNvPicPr>
                      <p:nvPr/>
                    </p:nvPicPr>
                    <p:blipFill>
                      <a:blip r:embed="rId7"/>
                      <a:srcRect/>
                      <a:stretch>
                        <a:fillRect/>
                      </a:stretch>
                    </p:blipFill>
                    <p:spPr bwMode="auto">
                      <a:xfrm>
                        <a:off x="685800" y="2475399"/>
                        <a:ext cx="11160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组合 85">
            <a:extLst>
              <a:ext uri="{FF2B5EF4-FFF2-40B4-BE49-F238E27FC236}">
                <a16:creationId xmlns:a16="http://schemas.microsoft.com/office/drawing/2014/main" id="{38EA99FB-5903-49A7-92A7-3F2D9C23D9DD}"/>
              </a:ext>
            </a:extLst>
          </p:cNvPr>
          <p:cNvGrpSpPr>
            <a:grpSpLocks/>
          </p:cNvGrpSpPr>
          <p:nvPr/>
        </p:nvGrpSpPr>
        <p:grpSpPr bwMode="auto">
          <a:xfrm>
            <a:off x="685800" y="3879850"/>
            <a:ext cx="3683000" cy="514350"/>
            <a:chOff x="685625" y="3879850"/>
            <a:chExt cx="3682650" cy="514350"/>
          </a:xfrm>
        </p:grpSpPr>
        <p:graphicFrame>
          <p:nvGraphicFramePr>
            <p:cNvPr id="49198" name="Object 8">
              <a:extLst>
                <a:ext uri="{FF2B5EF4-FFF2-40B4-BE49-F238E27FC236}">
                  <a16:creationId xmlns:a16="http://schemas.microsoft.com/office/drawing/2014/main" id="{317FE2B2-B484-4902-BF82-191C5BAC87C9}"/>
                </a:ext>
              </a:extLst>
            </p:cNvPr>
            <p:cNvGraphicFramePr>
              <a:graphicFrameLocks noChangeAspect="1"/>
            </p:cNvGraphicFramePr>
            <p:nvPr>
              <p:extLst>
                <p:ext uri="{D42A27DB-BD31-4B8C-83A1-F6EECF244321}">
                  <p14:modId xmlns:p14="http://schemas.microsoft.com/office/powerpoint/2010/main" val="3790348030"/>
                </p:ext>
              </p:extLst>
            </p:nvPr>
          </p:nvGraphicFramePr>
          <p:xfrm>
            <a:off x="685625" y="3879850"/>
            <a:ext cx="1744663" cy="514350"/>
          </p:xfrm>
          <a:graphic>
            <a:graphicData uri="http://schemas.openxmlformats.org/presentationml/2006/ole">
              <mc:AlternateContent xmlns:mc="http://schemas.openxmlformats.org/markup-compatibility/2006">
                <mc:Choice xmlns:v="urn:schemas-microsoft-com:vml" Requires="v">
                  <p:oleObj spid="_x0000_s49401" name="Equation" r:id="rId8" imgW="774360" imgH="228600" progId="Equation.DSMT4">
                    <p:embed/>
                  </p:oleObj>
                </mc:Choice>
                <mc:Fallback>
                  <p:oleObj name="Equation" r:id="rId8" imgW="774360" imgH="228600" progId="Equation.DSMT4">
                    <p:embed/>
                    <p:pic>
                      <p:nvPicPr>
                        <p:cNvPr id="0" name="Object 8"/>
                        <p:cNvPicPr>
                          <a:picLocks noChangeAspect="1" noChangeArrowheads="1"/>
                        </p:cNvPicPr>
                        <p:nvPr/>
                      </p:nvPicPr>
                      <p:blipFill>
                        <a:blip r:embed="rId9"/>
                        <a:srcRect/>
                        <a:stretch>
                          <a:fillRect/>
                        </a:stretch>
                      </p:blipFill>
                      <p:spPr bwMode="auto">
                        <a:xfrm>
                          <a:off x="685625" y="3879850"/>
                          <a:ext cx="17446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99" name="TextBox 73">
              <a:extLst>
                <a:ext uri="{FF2B5EF4-FFF2-40B4-BE49-F238E27FC236}">
                  <a16:creationId xmlns:a16="http://schemas.microsoft.com/office/drawing/2014/main" id="{84BF32D5-60BC-4DD7-9199-2431812FBF85}"/>
                </a:ext>
              </a:extLst>
            </p:cNvPr>
            <p:cNvSpPr txBox="1">
              <a:spLocks noChangeArrowheads="1"/>
            </p:cNvSpPr>
            <p:nvPr/>
          </p:nvSpPr>
          <p:spPr bwMode="auto">
            <a:xfrm>
              <a:off x="2455156" y="3943588"/>
              <a:ext cx="19131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a:latin typeface="华文中宋" panose="02010600040101010101" pitchFamily="2" charset="-122"/>
                  <a:ea typeface="华文中宋" panose="02010600040101010101" pitchFamily="2" charset="-122"/>
                </a:rPr>
                <a:t>—— </a:t>
              </a:r>
              <a:r>
                <a:rPr lang="zh-CN" altLang="en-US" sz="2200" b="1">
                  <a:latin typeface="华文中宋" panose="02010600040101010101" pitchFamily="2" charset="-122"/>
                  <a:ea typeface="华文中宋" panose="02010600040101010101" pitchFamily="2" charset="-122"/>
                </a:rPr>
                <a:t>欠膨胀</a:t>
              </a:r>
            </a:p>
          </p:txBody>
        </p:sp>
      </p:grpSp>
      <p:grpSp>
        <p:nvGrpSpPr>
          <p:cNvPr id="10" name="组合 86">
            <a:extLst>
              <a:ext uri="{FF2B5EF4-FFF2-40B4-BE49-F238E27FC236}">
                <a16:creationId xmlns:a16="http://schemas.microsoft.com/office/drawing/2014/main" id="{FFCD4089-C33A-4CBD-AF2C-DE75F96ACD46}"/>
              </a:ext>
            </a:extLst>
          </p:cNvPr>
          <p:cNvGrpSpPr>
            <a:grpSpLocks/>
          </p:cNvGrpSpPr>
          <p:nvPr/>
        </p:nvGrpSpPr>
        <p:grpSpPr bwMode="auto">
          <a:xfrm>
            <a:off x="717550" y="5289413"/>
            <a:ext cx="3649663" cy="514350"/>
            <a:chOff x="717775" y="4911725"/>
            <a:chExt cx="3648896" cy="514350"/>
          </a:xfrm>
        </p:grpSpPr>
        <p:graphicFrame>
          <p:nvGraphicFramePr>
            <p:cNvPr id="49196" name="Object 9">
              <a:extLst>
                <a:ext uri="{FF2B5EF4-FFF2-40B4-BE49-F238E27FC236}">
                  <a16:creationId xmlns:a16="http://schemas.microsoft.com/office/drawing/2014/main" id="{567ACCE5-7651-490E-A7C5-8D5F72F5961A}"/>
                </a:ext>
              </a:extLst>
            </p:cNvPr>
            <p:cNvGraphicFramePr>
              <a:graphicFrameLocks noChangeAspect="1"/>
            </p:cNvGraphicFramePr>
            <p:nvPr>
              <p:extLst>
                <p:ext uri="{D42A27DB-BD31-4B8C-83A1-F6EECF244321}">
                  <p14:modId xmlns:p14="http://schemas.microsoft.com/office/powerpoint/2010/main" val="3621747722"/>
                </p:ext>
              </p:extLst>
            </p:nvPr>
          </p:nvGraphicFramePr>
          <p:xfrm>
            <a:off x="717775" y="4911725"/>
            <a:ext cx="1773238" cy="514350"/>
          </p:xfrm>
          <a:graphic>
            <a:graphicData uri="http://schemas.openxmlformats.org/presentationml/2006/ole">
              <mc:AlternateContent xmlns:mc="http://schemas.openxmlformats.org/markup-compatibility/2006">
                <mc:Choice xmlns:v="urn:schemas-microsoft-com:vml" Requires="v">
                  <p:oleObj spid="_x0000_s49402" name="Equation" r:id="rId10" imgW="787320" imgH="228600" progId="Equation.DSMT4">
                    <p:embed/>
                  </p:oleObj>
                </mc:Choice>
                <mc:Fallback>
                  <p:oleObj name="Equation" r:id="rId10" imgW="787320" imgH="228600" progId="Equation.DSMT4">
                    <p:embed/>
                    <p:pic>
                      <p:nvPicPr>
                        <p:cNvPr id="0" name="Object 9"/>
                        <p:cNvPicPr>
                          <a:picLocks noChangeAspect="1" noChangeArrowheads="1"/>
                        </p:cNvPicPr>
                        <p:nvPr/>
                      </p:nvPicPr>
                      <p:blipFill>
                        <a:blip r:embed="rId11"/>
                        <a:srcRect/>
                        <a:stretch>
                          <a:fillRect/>
                        </a:stretch>
                      </p:blipFill>
                      <p:spPr bwMode="auto">
                        <a:xfrm>
                          <a:off x="717775" y="4911725"/>
                          <a:ext cx="17732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97" name="TextBox 79">
              <a:extLst>
                <a:ext uri="{FF2B5EF4-FFF2-40B4-BE49-F238E27FC236}">
                  <a16:creationId xmlns:a16="http://schemas.microsoft.com/office/drawing/2014/main" id="{FA6EA801-232B-4F4B-9A64-CDCADD74B31C}"/>
                </a:ext>
              </a:extLst>
            </p:cNvPr>
            <p:cNvSpPr txBox="1">
              <a:spLocks noChangeArrowheads="1"/>
            </p:cNvSpPr>
            <p:nvPr/>
          </p:nvSpPr>
          <p:spPr bwMode="auto">
            <a:xfrm>
              <a:off x="2453552" y="4984225"/>
              <a:ext cx="19131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a:latin typeface="华文中宋" panose="02010600040101010101" pitchFamily="2" charset="-122"/>
                  <a:ea typeface="华文中宋" panose="02010600040101010101" pitchFamily="2" charset="-122"/>
                </a:rPr>
                <a:t>—— </a:t>
              </a:r>
              <a:r>
                <a:rPr lang="zh-CN" altLang="en-US" sz="2200" b="1">
                  <a:latin typeface="华文中宋" panose="02010600040101010101" pitchFamily="2" charset="-122"/>
                  <a:ea typeface="华文中宋" panose="02010600040101010101" pitchFamily="2" charset="-122"/>
                </a:rPr>
                <a:t>过膨胀</a:t>
              </a:r>
            </a:p>
          </p:txBody>
        </p:sp>
      </p:grpSp>
      <p:graphicFrame>
        <p:nvGraphicFramePr>
          <p:cNvPr id="231434" name="Object 10">
            <a:extLst>
              <a:ext uri="{FF2B5EF4-FFF2-40B4-BE49-F238E27FC236}">
                <a16:creationId xmlns:a16="http://schemas.microsoft.com/office/drawing/2014/main" id="{341D8A69-524A-41B8-B39D-28AE4A51FC65}"/>
              </a:ext>
            </a:extLst>
          </p:cNvPr>
          <p:cNvGraphicFramePr>
            <a:graphicFrameLocks noChangeAspect="1"/>
          </p:cNvGraphicFramePr>
          <p:nvPr>
            <p:extLst>
              <p:ext uri="{D42A27DB-BD31-4B8C-83A1-F6EECF244321}">
                <p14:modId xmlns:p14="http://schemas.microsoft.com/office/powerpoint/2010/main" val="1107946823"/>
              </p:ext>
            </p:extLst>
          </p:nvPr>
        </p:nvGraphicFramePr>
        <p:xfrm>
          <a:off x="1779588" y="2515087"/>
          <a:ext cx="595312" cy="468312"/>
        </p:xfrm>
        <a:graphic>
          <a:graphicData uri="http://schemas.openxmlformats.org/presentationml/2006/ole">
            <mc:AlternateContent xmlns:mc="http://schemas.openxmlformats.org/markup-compatibility/2006">
              <mc:Choice xmlns:v="urn:schemas-microsoft-com:vml" Requires="v">
                <p:oleObj spid="_x0000_s49403" name="Equation" r:id="rId12" imgW="291960" imgH="228600" progId="Equation.DSMT4">
                  <p:embed/>
                </p:oleObj>
              </mc:Choice>
              <mc:Fallback>
                <p:oleObj name="Equation" r:id="rId12" imgW="291960" imgH="228600" progId="Equation.DSMT4">
                  <p:embed/>
                  <p:pic>
                    <p:nvPicPr>
                      <p:cNvPr id="0" name="Object 10"/>
                      <p:cNvPicPr>
                        <a:picLocks noChangeAspect="1" noChangeArrowheads="1"/>
                      </p:cNvPicPr>
                      <p:nvPr/>
                    </p:nvPicPr>
                    <p:blipFill>
                      <a:blip r:embed="rId13"/>
                      <a:srcRect/>
                      <a:stretch>
                        <a:fillRect/>
                      </a:stretch>
                    </p:blipFill>
                    <p:spPr bwMode="auto">
                      <a:xfrm>
                        <a:off x="1779588" y="2515087"/>
                        <a:ext cx="59531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 name="组合 84">
            <a:extLst>
              <a:ext uri="{FF2B5EF4-FFF2-40B4-BE49-F238E27FC236}">
                <a16:creationId xmlns:a16="http://schemas.microsoft.com/office/drawing/2014/main" id="{FA4405F8-902D-4673-9C96-F4204BB9F4CF}"/>
              </a:ext>
            </a:extLst>
          </p:cNvPr>
          <p:cNvGrpSpPr>
            <a:grpSpLocks/>
          </p:cNvGrpSpPr>
          <p:nvPr/>
        </p:nvGrpSpPr>
        <p:grpSpPr bwMode="auto">
          <a:xfrm>
            <a:off x="4208463" y="5173663"/>
            <a:ext cx="2857500" cy="369887"/>
            <a:chOff x="4208700" y="5173113"/>
            <a:chExt cx="2856921" cy="370367"/>
          </a:xfrm>
        </p:grpSpPr>
        <p:cxnSp>
          <p:nvCxnSpPr>
            <p:cNvPr id="49194" name="直接连接符 81">
              <a:extLst>
                <a:ext uri="{FF2B5EF4-FFF2-40B4-BE49-F238E27FC236}">
                  <a16:creationId xmlns:a16="http://schemas.microsoft.com/office/drawing/2014/main" id="{7AB7EDA8-E1C2-4645-B17C-04C4B150FB4C}"/>
                </a:ext>
              </a:extLst>
            </p:cNvPr>
            <p:cNvCxnSpPr>
              <a:cxnSpLocks noChangeShapeType="1"/>
            </p:cNvCxnSpPr>
            <p:nvPr/>
          </p:nvCxnSpPr>
          <p:spPr bwMode="auto">
            <a:xfrm>
              <a:off x="4833621" y="5390634"/>
              <a:ext cx="2232000"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sp>
          <p:nvSpPr>
            <p:cNvPr id="49195" name="矩形 83">
              <a:extLst>
                <a:ext uri="{FF2B5EF4-FFF2-40B4-BE49-F238E27FC236}">
                  <a16:creationId xmlns:a16="http://schemas.microsoft.com/office/drawing/2014/main" id="{BA02AE46-69D1-4171-A0B9-3C5E184ED8FA}"/>
                </a:ext>
              </a:extLst>
            </p:cNvPr>
            <p:cNvSpPr>
              <a:spLocks noChangeArrowheads="1"/>
            </p:cNvSpPr>
            <p:nvPr/>
          </p:nvSpPr>
          <p:spPr bwMode="auto">
            <a:xfrm>
              <a:off x="4208700" y="5173113"/>
              <a:ext cx="659021" cy="37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grpSp>
      <p:grpSp>
        <p:nvGrpSpPr>
          <p:cNvPr id="12" name="组合 94">
            <a:extLst>
              <a:ext uri="{FF2B5EF4-FFF2-40B4-BE49-F238E27FC236}">
                <a16:creationId xmlns:a16="http://schemas.microsoft.com/office/drawing/2014/main" id="{1E2E3DFC-98A6-457C-BD95-D844C754B7F7}"/>
              </a:ext>
            </a:extLst>
          </p:cNvPr>
          <p:cNvGrpSpPr>
            <a:grpSpLocks/>
          </p:cNvGrpSpPr>
          <p:nvPr/>
        </p:nvGrpSpPr>
        <p:grpSpPr bwMode="auto">
          <a:xfrm>
            <a:off x="7050088" y="5373688"/>
            <a:ext cx="906462" cy="368300"/>
            <a:chOff x="7049559" y="5373216"/>
            <a:chExt cx="906817" cy="369332"/>
          </a:xfrm>
        </p:grpSpPr>
        <p:sp>
          <p:nvSpPr>
            <p:cNvPr id="49192" name="任意多边形 89">
              <a:extLst>
                <a:ext uri="{FF2B5EF4-FFF2-40B4-BE49-F238E27FC236}">
                  <a16:creationId xmlns:a16="http://schemas.microsoft.com/office/drawing/2014/main" id="{6B9B50BB-BCCA-4DEA-9AC6-B8A03F3092B9}"/>
                </a:ext>
              </a:extLst>
            </p:cNvPr>
            <p:cNvSpPr>
              <a:spLocks/>
            </p:cNvSpPr>
            <p:nvPr/>
          </p:nvSpPr>
          <p:spPr bwMode="auto">
            <a:xfrm flipV="1">
              <a:off x="7049559" y="5395733"/>
              <a:ext cx="687196" cy="204272"/>
            </a:xfrm>
            <a:custGeom>
              <a:avLst/>
              <a:gdLst>
                <a:gd name="T0" fmla="*/ 0 w 689957"/>
                <a:gd name="T1" fmla="*/ 1315172 h 156556"/>
                <a:gd name="T2" fmla="*/ 112704 w 689957"/>
                <a:gd name="T3" fmla="*/ 267686 h 156556"/>
                <a:gd name="T4" fmla="*/ 241510 w 689957"/>
                <a:gd name="T5" fmla="*/ 896187 h 156556"/>
                <a:gd name="T6" fmla="*/ 338114 w 689957"/>
                <a:gd name="T7" fmla="*/ 128027 h 156556"/>
                <a:gd name="T8" fmla="*/ 450817 w 689957"/>
                <a:gd name="T9" fmla="*/ 756515 h 156556"/>
                <a:gd name="T10" fmla="*/ 587672 w 689957"/>
                <a:gd name="T11" fmla="*/ 58191 h 156556"/>
                <a:gd name="T12" fmla="*/ 668176 w 689957"/>
                <a:gd name="T13" fmla="*/ 1105678 h 156556"/>
                <a:gd name="T14" fmla="*/ 0 60000 65536"/>
                <a:gd name="T15" fmla="*/ 0 60000 65536"/>
                <a:gd name="T16" fmla="*/ 0 60000 65536"/>
                <a:gd name="T17" fmla="*/ 0 60000 65536"/>
                <a:gd name="T18" fmla="*/ 0 60000 65536"/>
                <a:gd name="T19" fmla="*/ 0 60000 65536"/>
                <a:gd name="T20" fmla="*/ 0 60000 65536"/>
                <a:gd name="T21" fmla="*/ 0 w 689957"/>
                <a:gd name="T22" fmla="*/ 0 h 156556"/>
                <a:gd name="T23" fmla="*/ 689957 w 689957"/>
                <a:gd name="T24" fmla="*/ 156556 h 1565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9957" h="156556">
                  <a:moveTo>
                    <a:pt x="0" y="156556"/>
                  </a:moveTo>
                  <a:cubicBezTo>
                    <a:pt x="37407" y="98367"/>
                    <a:pt x="74814" y="40178"/>
                    <a:pt x="116378" y="31865"/>
                  </a:cubicBezTo>
                  <a:cubicBezTo>
                    <a:pt x="157942" y="23552"/>
                    <a:pt x="210589" y="109451"/>
                    <a:pt x="249382" y="106680"/>
                  </a:cubicBezTo>
                  <a:cubicBezTo>
                    <a:pt x="288175" y="103909"/>
                    <a:pt x="313113" y="18011"/>
                    <a:pt x="349135" y="15240"/>
                  </a:cubicBezTo>
                  <a:cubicBezTo>
                    <a:pt x="385157" y="12469"/>
                    <a:pt x="422564" y="91440"/>
                    <a:pt x="465513" y="90054"/>
                  </a:cubicBezTo>
                  <a:cubicBezTo>
                    <a:pt x="508462" y="88669"/>
                    <a:pt x="569422" y="0"/>
                    <a:pt x="606829" y="6927"/>
                  </a:cubicBezTo>
                  <a:cubicBezTo>
                    <a:pt x="644236" y="13854"/>
                    <a:pt x="667096" y="72736"/>
                    <a:pt x="689957" y="131618"/>
                  </a:cubicBezTo>
                </a:path>
              </a:pathLst>
            </a:custGeom>
            <a:noFill/>
            <a:ln w="38100" cap="flat" cmpd="sng" algn="ctr">
              <a:solidFill>
                <a:srgbClr val="6600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3" name="矩形 90">
              <a:extLst>
                <a:ext uri="{FF2B5EF4-FFF2-40B4-BE49-F238E27FC236}">
                  <a16:creationId xmlns:a16="http://schemas.microsoft.com/office/drawing/2014/main" id="{72C94599-B4A9-4E20-BDF8-B228D4A30F57}"/>
                </a:ext>
              </a:extLst>
            </p:cNvPr>
            <p:cNvSpPr>
              <a:spLocks noChangeArrowheads="1"/>
            </p:cNvSpPr>
            <p:nvPr/>
          </p:nvSpPr>
          <p:spPr bwMode="auto">
            <a:xfrm>
              <a:off x="7656294" y="537321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g</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grpSp>
        <p:nvGrpSpPr>
          <p:cNvPr id="13" name="组合 93">
            <a:extLst>
              <a:ext uri="{FF2B5EF4-FFF2-40B4-BE49-F238E27FC236}">
                <a16:creationId xmlns:a16="http://schemas.microsoft.com/office/drawing/2014/main" id="{7B74B400-6FF7-4424-BFE0-B6C8C6984B74}"/>
              </a:ext>
            </a:extLst>
          </p:cNvPr>
          <p:cNvGrpSpPr>
            <a:grpSpLocks/>
          </p:cNvGrpSpPr>
          <p:nvPr/>
        </p:nvGrpSpPr>
        <p:grpSpPr bwMode="auto">
          <a:xfrm>
            <a:off x="7050088" y="4932363"/>
            <a:ext cx="685800" cy="430212"/>
            <a:chOff x="7049482" y="4931876"/>
            <a:chExt cx="687196" cy="431112"/>
          </a:xfrm>
        </p:grpSpPr>
        <p:sp>
          <p:nvSpPr>
            <p:cNvPr id="49190" name="任意多边形 91">
              <a:extLst>
                <a:ext uri="{FF2B5EF4-FFF2-40B4-BE49-F238E27FC236}">
                  <a16:creationId xmlns:a16="http://schemas.microsoft.com/office/drawing/2014/main" id="{51D5B25B-C7B2-4568-9585-42E588C74552}"/>
                </a:ext>
              </a:extLst>
            </p:cNvPr>
            <p:cNvSpPr>
              <a:spLocks/>
            </p:cNvSpPr>
            <p:nvPr/>
          </p:nvSpPr>
          <p:spPr bwMode="auto">
            <a:xfrm>
              <a:off x="7049482" y="5199370"/>
              <a:ext cx="687196" cy="163618"/>
            </a:xfrm>
            <a:custGeom>
              <a:avLst/>
              <a:gdLst>
                <a:gd name="T0" fmla="*/ 0 w 689957"/>
                <a:gd name="T1" fmla="*/ 222822 h 156556"/>
                <a:gd name="T2" fmla="*/ 112704 w 689957"/>
                <a:gd name="T3" fmla="*/ 45352 h 156556"/>
                <a:gd name="T4" fmla="*/ 241510 w 689957"/>
                <a:gd name="T5" fmla="*/ 151835 h 156556"/>
                <a:gd name="T6" fmla="*/ 338114 w 689957"/>
                <a:gd name="T7" fmla="*/ 21690 h 156556"/>
                <a:gd name="T8" fmla="*/ 450817 w 689957"/>
                <a:gd name="T9" fmla="*/ 128171 h 156556"/>
                <a:gd name="T10" fmla="*/ 587672 w 689957"/>
                <a:gd name="T11" fmla="*/ 9860 h 156556"/>
                <a:gd name="T12" fmla="*/ 668176 w 689957"/>
                <a:gd name="T13" fmla="*/ 187329 h 156556"/>
                <a:gd name="T14" fmla="*/ 0 60000 65536"/>
                <a:gd name="T15" fmla="*/ 0 60000 65536"/>
                <a:gd name="T16" fmla="*/ 0 60000 65536"/>
                <a:gd name="T17" fmla="*/ 0 60000 65536"/>
                <a:gd name="T18" fmla="*/ 0 60000 65536"/>
                <a:gd name="T19" fmla="*/ 0 60000 65536"/>
                <a:gd name="T20" fmla="*/ 0 60000 65536"/>
                <a:gd name="T21" fmla="*/ 0 w 689957"/>
                <a:gd name="T22" fmla="*/ 0 h 156556"/>
                <a:gd name="T23" fmla="*/ 689957 w 689957"/>
                <a:gd name="T24" fmla="*/ 156556 h 1565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9957" h="156556">
                  <a:moveTo>
                    <a:pt x="0" y="156556"/>
                  </a:moveTo>
                  <a:cubicBezTo>
                    <a:pt x="37407" y="98367"/>
                    <a:pt x="74814" y="40178"/>
                    <a:pt x="116378" y="31865"/>
                  </a:cubicBezTo>
                  <a:cubicBezTo>
                    <a:pt x="157942" y="23552"/>
                    <a:pt x="210589" y="109451"/>
                    <a:pt x="249382" y="106680"/>
                  </a:cubicBezTo>
                  <a:cubicBezTo>
                    <a:pt x="288175" y="103909"/>
                    <a:pt x="313113" y="18011"/>
                    <a:pt x="349135" y="15240"/>
                  </a:cubicBezTo>
                  <a:cubicBezTo>
                    <a:pt x="385157" y="12469"/>
                    <a:pt x="422564" y="91440"/>
                    <a:pt x="465513" y="90054"/>
                  </a:cubicBezTo>
                  <a:cubicBezTo>
                    <a:pt x="508462" y="88669"/>
                    <a:pt x="569422" y="0"/>
                    <a:pt x="606829" y="6927"/>
                  </a:cubicBezTo>
                  <a:cubicBezTo>
                    <a:pt x="644236" y="13854"/>
                    <a:pt x="667096" y="72736"/>
                    <a:pt x="689957" y="131618"/>
                  </a:cubicBezTo>
                </a:path>
              </a:pathLst>
            </a:custGeom>
            <a:noFill/>
            <a:ln w="38100" cap="flat" cmpd="sng" algn="ctr">
              <a:solidFill>
                <a:srgbClr val="6600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1" name="矩形 92">
              <a:extLst>
                <a:ext uri="{FF2B5EF4-FFF2-40B4-BE49-F238E27FC236}">
                  <a16:creationId xmlns:a16="http://schemas.microsoft.com/office/drawing/2014/main" id="{27367178-0B4A-4518-9D5D-E9B5C2F77268}"/>
                </a:ext>
              </a:extLst>
            </p:cNvPr>
            <p:cNvSpPr>
              <a:spLocks noChangeArrowheads="1"/>
            </p:cNvSpPr>
            <p:nvPr/>
          </p:nvSpPr>
          <p:spPr bwMode="auto">
            <a:xfrm>
              <a:off x="7164288" y="4931876"/>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e</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sp>
        <p:nvSpPr>
          <p:cNvPr id="49187" name="矩形 37">
            <a:extLst>
              <a:ext uri="{FF2B5EF4-FFF2-40B4-BE49-F238E27FC236}">
                <a16:creationId xmlns:a16="http://schemas.microsoft.com/office/drawing/2014/main" id="{8E07D4A3-F131-4297-853C-9E77E67F7398}"/>
              </a:ext>
            </a:extLst>
          </p:cNvPr>
          <p:cNvSpPr>
            <a:spLocks noChangeArrowheads="1"/>
          </p:cNvSpPr>
          <p:nvPr/>
        </p:nvSpPr>
        <p:spPr bwMode="auto">
          <a:xfrm>
            <a:off x="4098925" y="3302000"/>
            <a:ext cx="715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p/p</a:t>
            </a:r>
            <a:r>
              <a:rPr kumimoji="1" lang="en-US" altLang="zh-CN" sz="24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2400" baseline="-25000">
              <a:latin typeface="Times New Roman" panose="02020603050405020304" pitchFamily="18" charset="0"/>
            </a:endParaRPr>
          </a:p>
        </p:txBody>
      </p:sp>
      <p:sp>
        <p:nvSpPr>
          <p:cNvPr id="49188" name="矩形 142">
            <a:extLst>
              <a:ext uri="{FF2B5EF4-FFF2-40B4-BE49-F238E27FC236}">
                <a16:creationId xmlns:a16="http://schemas.microsoft.com/office/drawing/2014/main" id="{5C9B7B61-E906-462B-A9DB-D9BBDE3555F9}"/>
              </a:ext>
            </a:extLst>
          </p:cNvPr>
          <p:cNvSpPr>
            <a:spLocks noChangeArrowheads="1"/>
          </p:cNvSpPr>
          <p:nvPr/>
        </p:nvSpPr>
        <p:spPr bwMode="auto">
          <a:xfrm>
            <a:off x="4200525" y="3943350"/>
            <a:ext cx="65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3</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sp>
        <p:nvSpPr>
          <p:cNvPr id="62" name="Rectangle 4">
            <a:extLst>
              <a:ext uri="{FF2B5EF4-FFF2-40B4-BE49-F238E27FC236}">
                <a16:creationId xmlns:a16="http://schemas.microsoft.com/office/drawing/2014/main" id="{6598A9C5-1D95-4D54-8BB9-C2A41C03F622}"/>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grpSp>
        <p:nvGrpSpPr>
          <p:cNvPr id="6" name="组合 5">
            <a:extLst>
              <a:ext uri="{FF2B5EF4-FFF2-40B4-BE49-F238E27FC236}">
                <a16:creationId xmlns:a16="http://schemas.microsoft.com/office/drawing/2014/main" id="{454ABA99-4095-4E07-95C2-E719F6CF85C0}"/>
              </a:ext>
            </a:extLst>
          </p:cNvPr>
          <p:cNvGrpSpPr/>
          <p:nvPr/>
        </p:nvGrpSpPr>
        <p:grpSpPr>
          <a:xfrm>
            <a:off x="1154861" y="2984725"/>
            <a:ext cx="2242390" cy="883527"/>
            <a:chOff x="1154861" y="2984725"/>
            <a:chExt cx="2242390" cy="883527"/>
          </a:xfrm>
        </p:grpSpPr>
        <p:pic>
          <p:nvPicPr>
            <p:cNvPr id="64" name="图片 63">
              <a:extLst>
                <a:ext uri="{FF2B5EF4-FFF2-40B4-BE49-F238E27FC236}">
                  <a16:creationId xmlns:a16="http://schemas.microsoft.com/office/drawing/2014/main" id="{9C8A6CC8-C219-44E9-8F8C-D7AE2AE06EC8}"/>
                </a:ext>
              </a:extLst>
            </p:cNvPr>
            <p:cNvPicPr>
              <a:picLocks noChangeAspect="1"/>
            </p:cNvPicPr>
            <p:nvPr/>
          </p:nvPicPr>
          <p:blipFill>
            <a:blip r:embed="rId14"/>
            <a:stretch>
              <a:fillRect/>
            </a:stretch>
          </p:blipFill>
          <p:spPr>
            <a:xfrm>
              <a:off x="1154861" y="2984725"/>
              <a:ext cx="2242390" cy="883527"/>
            </a:xfrm>
            <a:prstGeom prst="rect">
              <a:avLst/>
            </a:prstGeom>
          </p:spPr>
        </p:pic>
        <p:pic>
          <p:nvPicPr>
            <p:cNvPr id="2" name="图片 1">
              <a:extLst>
                <a:ext uri="{FF2B5EF4-FFF2-40B4-BE49-F238E27FC236}">
                  <a16:creationId xmlns:a16="http://schemas.microsoft.com/office/drawing/2014/main" id="{FCD9C1D3-A979-443E-86B3-F4FDC68E9A45}"/>
                </a:ext>
              </a:extLst>
            </p:cNvPr>
            <p:cNvPicPr>
              <a:picLocks noChangeAspect="1"/>
            </p:cNvPicPr>
            <p:nvPr/>
          </p:nvPicPr>
          <p:blipFill>
            <a:blip r:embed="rId15"/>
            <a:stretch>
              <a:fillRect/>
            </a:stretch>
          </p:blipFill>
          <p:spPr>
            <a:xfrm>
              <a:off x="1190348" y="3298897"/>
              <a:ext cx="718882" cy="235019"/>
            </a:xfrm>
            <a:prstGeom prst="rect">
              <a:avLst/>
            </a:prstGeom>
          </p:spPr>
        </p:pic>
      </p:grpSp>
      <p:grpSp>
        <p:nvGrpSpPr>
          <p:cNvPr id="7" name="组合 6">
            <a:extLst>
              <a:ext uri="{FF2B5EF4-FFF2-40B4-BE49-F238E27FC236}">
                <a16:creationId xmlns:a16="http://schemas.microsoft.com/office/drawing/2014/main" id="{1BA2DB1F-40C9-4785-BD12-7FF757A0E2E5}"/>
              </a:ext>
            </a:extLst>
          </p:cNvPr>
          <p:cNvGrpSpPr/>
          <p:nvPr/>
        </p:nvGrpSpPr>
        <p:grpSpPr>
          <a:xfrm>
            <a:off x="1161491" y="4385353"/>
            <a:ext cx="2242390" cy="927444"/>
            <a:chOff x="1161491" y="4385353"/>
            <a:chExt cx="2242390" cy="927444"/>
          </a:xfrm>
        </p:grpSpPr>
        <p:pic>
          <p:nvPicPr>
            <p:cNvPr id="65" name="图片 64">
              <a:extLst>
                <a:ext uri="{FF2B5EF4-FFF2-40B4-BE49-F238E27FC236}">
                  <a16:creationId xmlns:a16="http://schemas.microsoft.com/office/drawing/2014/main" id="{CDD10919-F42F-461E-90E9-096F756BB85C}"/>
                </a:ext>
              </a:extLst>
            </p:cNvPr>
            <p:cNvPicPr>
              <a:picLocks noChangeAspect="1"/>
            </p:cNvPicPr>
            <p:nvPr/>
          </p:nvPicPr>
          <p:blipFill>
            <a:blip r:embed="rId16"/>
            <a:stretch>
              <a:fillRect/>
            </a:stretch>
          </p:blipFill>
          <p:spPr>
            <a:xfrm>
              <a:off x="1161491" y="4385353"/>
              <a:ext cx="2242390" cy="927444"/>
            </a:xfrm>
            <a:prstGeom prst="rect">
              <a:avLst/>
            </a:prstGeom>
          </p:spPr>
        </p:pic>
        <p:pic>
          <p:nvPicPr>
            <p:cNvPr id="4" name="图片 3">
              <a:extLst>
                <a:ext uri="{FF2B5EF4-FFF2-40B4-BE49-F238E27FC236}">
                  <a16:creationId xmlns:a16="http://schemas.microsoft.com/office/drawing/2014/main" id="{05A3E4D0-BA3D-45D4-BC63-327A90EB0383}"/>
                </a:ext>
              </a:extLst>
            </p:cNvPr>
            <p:cNvPicPr>
              <a:picLocks noChangeAspect="1"/>
            </p:cNvPicPr>
            <p:nvPr/>
          </p:nvPicPr>
          <p:blipFill>
            <a:blip r:embed="rId17"/>
            <a:stretch>
              <a:fillRect/>
            </a:stretch>
          </p:blipFill>
          <p:spPr>
            <a:xfrm>
              <a:off x="1193042" y="4708953"/>
              <a:ext cx="706250" cy="248869"/>
            </a:xfrm>
            <a:prstGeom prst="rect">
              <a:avLst/>
            </a:prstGeom>
          </p:spPr>
        </p:pic>
      </p:grpSp>
      <p:grpSp>
        <p:nvGrpSpPr>
          <p:cNvPr id="14" name="组合 13">
            <a:extLst>
              <a:ext uri="{FF2B5EF4-FFF2-40B4-BE49-F238E27FC236}">
                <a16:creationId xmlns:a16="http://schemas.microsoft.com/office/drawing/2014/main" id="{EEE42AF1-6394-43FF-91B1-FD0150B09F6C}"/>
              </a:ext>
            </a:extLst>
          </p:cNvPr>
          <p:cNvGrpSpPr/>
          <p:nvPr/>
        </p:nvGrpSpPr>
        <p:grpSpPr>
          <a:xfrm>
            <a:off x="1160815" y="5803763"/>
            <a:ext cx="2242390" cy="906033"/>
            <a:chOff x="1160815" y="5803763"/>
            <a:chExt cx="2242390" cy="906033"/>
          </a:xfrm>
        </p:grpSpPr>
        <p:pic>
          <p:nvPicPr>
            <p:cNvPr id="63" name="图片 62">
              <a:extLst>
                <a:ext uri="{FF2B5EF4-FFF2-40B4-BE49-F238E27FC236}">
                  <a16:creationId xmlns:a16="http://schemas.microsoft.com/office/drawing/2014/main" id="{26707179-A8F9-4CC6-A494-035BB924417B}"/>
                </a:ext>
              </a:extLst>
            </p:cNvPr>
            <p:cNvPicPr>
              <a:picLocks noChangeAspect="1"/>
            </p:cNvPicPr>
            <p:nvPr/>
          </p:nvPicPr>
          <p:blipFill rotWithShape="1">
            <a:blip r:embed="rId18"/>
            <a:srcRect t="5780" b="7528"/>
            <a:stretch/>
          </p:blipFill>
          <p:spPr>
            <a:xfrm>
              <a:off x="1160815" y="5803763"/>
              <a:ext cx="2242390" cy="906033"/>
            </a:xfrm>
            <a:prstGeom prst="rect">
              <a:avLst/>
            </a:prstGeom>
          </p:spPr>
        </p:pic>
        <p:pic>
          <p:nvPicPr>
            <p:cNvPr id="5" name="图片 4">
              <a:extLst>
                <a:ext uri="{FF2B5EF4-FFF2-40B4-BE49-F238E27FC236}">
                  <a16:creationId xmlns:a16="http://schemas.microsoft.com/office/drawing/2014/main" id="{56C46B11-2677-4D42-9FF0-2AC46FE24C10}"/>
                </a:ext>
              </a:extLst>
            </p:cNvPr>
            <p:cNvPicPr>
              <a:picLocks noChangeAspect="1"/>
            </p:cNvPicPr>
            <p:nvPr/>
          </p:nvPicPr>
          <p:blipFill>
            <a:blip r:embed="rId19"/>
            <a:stretch>
              <a:fillRect/>
            </a:stretch>
          </p:blipFill>
          <p:spPr>
            <a:xfrm>
              <a:off x="1181369" y="6096042"/>
              <a:ext cx="702502" cy="24794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blinds(horizontal)">
                                      <p:cBhvr>
                                        <p:cTn id="7" dur="500"/>
                                        <p:tgtEl>
                                          <p:spTgt spid="231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blinds(horizontal)">
                                      <p:cBhvr>
                                        <p:cTn id="17" dur="500"/>
                                        <p:tgtEl>
                                          <p:spTgt spid="70"/>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par>
                          <p:cTn id="22" fill="hold" nodeType="afterGroup">
                            <p:stCondLst>
                              <p:cond delay="1000"/>
                            </p:stCondLst>
                            <p:childTnLst>
                              <p:par>
                                <p:cTn id="23" presetID="3" presetClass="entr" presetSubtype="10" fill="hold" grpId="0" nodeType="after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blinds(horizontal)">
                                      <p:cBhvr>
                                        <p:cTn id="25" dur="500"/>
                                        <p:tgtEl>
                                          <p:spTgt spid="69"/>
                                        </p:tgtEl>
                                      </p:cBhvr>
                                    </p:animEffect>
                                  </p:childTnLst>
                                </p:cTn>
                              </p:par>
                              <p:par>
                                <p:cTn id="26" presetID="22" presetClass="entr" presetSubtype="8"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3" presetClass="entr" presetSubtype="10" fill="hold" nodeType="withEffect">
                                  <p:stCondLst>
                                    <p:cond delay="0"/>
                                  </p:stCondLst>
                                  <p:childTnLst>
                                    <p:set>
                                      <p:cBhvr>
                                        <p:cTn id="30" dur="1" fill="hold">
                                          <p:stCondLst>
                                            <p:cond delay="0"/>
                                          </p:stCondLst>
                                        </p:cTn>
                                        <p:tgtEl>
                                          <p:spTgt spid="231434"/>
                                        </p:tgtEl>
                                        <p:attrNameLst>
                                          <p:attrName>style.visibility</p:attrName>
                                        </p:attrNameLst>
                                      </p:cBhvr>
                                      <p:to>
                                        <p:strVal val="visible"/>
                                      </p:to>
                                    </p:set>
                                    <p:animEffect transition="in" filter="blinds(horizontal)">
                                      <p:cBhvr>
                                        <p:cTn id="31" dur="500"/>
                                        <p:tgtEl>
                                          <p:spTgt spid="23143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blinds(horizontal)">
                                      <p:cBhvr>
                                        <p:cTn id="34" dur="500"/>
                                        <p:tgtEl>
                                          <p:spTgt spid="52"/>
                                        </p:tgtEl>
                                      </p:cBhvr>
                                    </p:animEffect>
                                  </p:childTnLst>
                                </p:cTn>
                              </p:par>
                              <p:par>
                                <p:cTn id="35" presetID="22" presetClass="entr" presetSubtype="1"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up)">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blinds(horizontal)">
                                      <p:cBhvr>
                                        <p:cTn id="59" dur="500"/>
                                        <p:tgtEl>
                                          <p:spTgt spid="10"/>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2" grpId="0"/>
      <p:bldP spid="6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13126AE4-6901-4CBD-B17A-2435CC7D3EBB}"/>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0179" name="Rectangle 6">
            <a:extLst>
              <a:ext uri="{FF2B5EF4-FFF2-40B4-BE49-F238E27FC236}">
                <a16:creationId xmlns:a16="http://schemas.microsoft.com/office/drawing/2014/main" id="{CE0C2F79-1858-4DEC-9EFB-EE9613A2328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0180" name="Rectangle 8">
            <a:extLst>
              <a:ext uri="{FF2B5EF4-FFF2-40B4-BE49-F238E27FC236}">
                <a16:creationId xmlns:a16="http://schemas.microsoft.com/office/drawing/2014/main" id="{3843EB96-ADC0-4C40-BE09-B718FA9EB1A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0181" name="Rectangle 10">
            <a:extLst>
              <a:ext uri="{FF2B5EF4-FFF2-40B4-BE49-F238E27FC236}">
                <a16:creationId xmlns:a16="http://schemas.microsoft.com/office/drawing/2014/main" id="{50D85D9B-D1C8-4ABF-A979-2DF61AB412B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0182" name="Rectangle 12">
            <a:extLst>
              <a:ext uri="{FF2B5EF4-FFF2-40B4-BE49-F238E27FC236}">
                <a16:creationId xmlns:a16="http://schemas.microsoft.com/office/drawing/2014/main" id="{ABF259AF-3B48-43CD-BB60-CF27CB605C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1" name="Rectangle 2">
            <a:extLst>
              <a:ext uri="{FF2B5EF4-FFF2-40B4-BE49-F238E27FC236}">
                <a16:creationId xmlns:a16="http://schemas.microsoft.com/office/drawing/2014/main" id="{2CE231EB-CEC2-4902-BAC0-1332DA9DC75C}"/>
              </a:ext>
            </a:extLst>
          </p:cNvPr>
          <p:cNvSpPr txBox="1">
            <a:spLocks noChangeArrowheads="1"/>
          </p:cNvSpPr>
          <p:nvPr/>
        </p:nvSpPr>
        <p:spPr bwMode="auto">
          <a:xfrm>
            <a:off x="831850" y="5105400"/>
            <a:ext cx="7480300" cy="506413"/>
          </a:xfrm>
          <a:prstGeom prst="rect">
            <a:avLst/>
          </a:prstGeom>
          <a:noFill/>
          <a:ln w="9525">
            <a:noFill/>
            <a:miter lim="800000"/>
            <a:headEnd/>
            <a:tailEnd/>
          </a:ln>
        </p:spPr>
        <p:txBody>
          <a:bodyPr/>
          <a:lstStyle/>
          <a:p>
            <a:pPr algn="ctr">
              <a:defRPr/>
            </a:pPr>
            <a:r>
              <a:rPr lang="zh-CN" altLang="en-US" sz="2400" b="1" kern="0" dirty="0">
                <a:latin typeface="宋体" charset="-122"/>
                <a:ea typeface="华文新魏" pitchFamily="2" charset="-122"/>
                <a:cs typeface="+mj-cs"/>
              </a:rPr>
              <a:t>拉伐尔喷管出口的膨胀波的发展（欠膨胀）</a:t>
            </a:r>
          </a:p>
        </p:txBody>
      </p:sp>
      <p:pic>
        <p:nvPicPr>
          <p:cNvPr id="50184" name="Picture 3" descr="LFR6">
            <a:extLst>
              <a:ext uri="{FF2B5EF4-FFF2-40B4-BE49-F238E27FC236}">
                <a16:creationId xmlns:a16="http://schemas.microsoft.com/office/drawing/2014/main" id="{EA2B9174-6938-4D1C-BB9B-BAAC5DA64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1779588"/>
            <a:ext cx="7772400"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50185" name="灯片编号占位符 15">
            <a:extLst>
              <a:ext uri="{FF2B5EF4-FFF2-40B4-BE49-F238E27FC236}">
                <a16:creationId xmlns:a16="http://schemas.microsoft.com/office/drawing/2014/main" id="{6D611BFF-4632-419A-9617-334E8EBAEB53}"/>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1B5C7519-33B1-4515-BC57-427D5A0D7DB3}" type="slidenum">
              <a:rPr lang="en-US" altLang="zh-CN" sz="2800"/>
              <a:pPr algn="r">
                <a:spcBef>
                  <a:spcPct val="0"/>
                </a:spcBef>
                <a:buClrTx/>
                <a:buSzTx/>
                <a:buFontTx/>
                <a:buNone/>
              </a:pPr>
              <a:t>45</a:t>
            </a:fld>
            <a:endParaRPr lang="en-US" altLang="zh-CN" sz="2800"/>
          </a:p>
        </p:txBody>
      </p:sp>
      <p:sp>
        <p:nvSpPr>
          <p:cNvPr id="12" name="Rectangle 4">
            <a:extLst>
              <a:ext uri="{FF2B5EF4-FFF2-40B4-BE49-F238E27FC236}">
                <a16:creationId xmlns:a16="http://schemas.microsoft.com/office/drawing/2014/main" id="{537259CA-01A1-45E4-987B-B40C91E7E248}"/>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graphicFrame>
        <p:nvGraphicFramePr>
          <p:cNvPr id="13" name="Object 8">
            <a:extLst>
              <a:ext uri="{FF2B5EF4-FFF2-40B4-BE49-F238E27FC236}">
                <a16:creationId xmlns:a16="http://schemas.microsoft.com/office/drawing/2014/main" id="{1057B256-D6C7-4F55-BB7F-8E89A3E0BCB2}"/>
              </a:ext>
            </a:extLst>
          </p:cNvPr>
          <p:cNvGraphicFramePr>
            <a:graphicFrameLocks noChangeAspect="1"/>
          </p:cNvGraphicFramePr>
          <p:nvPr>
            <p:extLst>
              <p:ext uri="{D42A27DB-BD31-4B8C-83A1-F6EECF244321}">
                <p14:modId xmlns:p14="http://schemas.microsoft.com/office/powerpoint/2010/main" val="4080364342"/>
              </p:ext>
            </p:extLst>
          </p:nvPr>
        </p:nvGraphicFramePr>
        <p:xfrm>
          <a:off x="6158188" y="5494338"/>
          <a:ext cx="1116012" cy="514350"/>
        </p:xfrm>
        <a:graphic>
          <a:graphicData uri="http://schemas.openxmlformats.org/presentationml/2006/ole">
            <mc:AlternateContent xmlns:mc="http://schemas.openxmlformats.org/markup-compatibility/2006">
              <mc:Choice xmlns:v="urn:schemas-microsoft-com:vml" Requires="v">
                <p:oleObj spid="_x0000_s78869" name="Equation" r:id="rId4" imgW="495000" imgH="228600" progId="Equation.DSMT4">
                  <p:embed/>
                </p:oleObj>
              </mc:Choice>
              <mc:Fallback>
                <p:oleObj name="Equation" r:id="rId4" imgW="495000" imgH="228600" progId="Equation.DSMT4">
                  <p:embed/>
                  <p:pic>
                    <p:nvPicPr>
                      <p:cNvPr id="49198" name="Object 8">
                        <a:extLst>
                          <a:ext uri="{FF2B5EF4-FFF2-40B4-BE49-F238E27FC236}">
                            <a16:creationId xmlns:a16="http://schemas.microsoft.com/office/drawing/2014/main" id="{317FE2B2-B484-4902-BF82-191C5BAC87C9}"/>
                          </a:ext>
                        </a:extLst>
                      </p:cNvPr>
                      <p:cNvPicPr>
                        <a:picLocks noChangeAspect="1" noChangeArrowheads="1"/>
                      </p:cNvPicPr>
                      <p:nvPr/>
                    </p:nvPicPr>
                    <p:blipFill>
                      <a:blip r:embed="rId5"/>
                      <a:srcRect/>
                      <a:stretch>
                        <a:fillRect/>
                      </a:stretch>
                    </p:blipFill>
                    <p:spPr bwMode="auto">
                      <a:xfrm>
                        <a:off x="6158188" y="5494338"/>
                        <a:ext cx="111601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5">
            <a:extLst>
              <a:ext uri="{FF2B5EF4-FFF2-40B4-BE49-F238E27FC236}">
                <a16:creationId xmlns:a16="http://schemas.microsoft.com/office/drawing/2014/main" id="{C4C51FD0-ECFA-42A7-A541-390F45D0B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1876425"/>
            <a:ext cx="31702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03" name="直接连接符 87">
            <a:extLst>
              <a:ext uri="{FF2B5EF4-FFF2-40B4-BE49-F238E27FC236}">
                <a16:creationId xmlns:a16="http://schemas.microsoft.com/office/drawing/2014/main" id="{D5A334B8-0E14-4DF7-B2F5-5421ADF0739C}"/>
              </a:ext>
            </a:extLst>
          </p:cNvPr>
          <p:cNvCxnSpPr>
            <a:cxnSpLocks noChangeShapeType="1"/>
          </p:cNvCxnSpPr>
          <p:nvPr/>
        </p:nvCxnSpPr>
        <p:spPr bwMode="auto">
          <a:xfrm>
            <a:off x="4835525" y="4151313"/>
            <a:ext cx="2232025"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sp>
        <p:nvSpPr>
          <p:cNvPr id="3" name="灯片编号占位符 2">
            <a:extLst>
              <a:ext uri="{FF2B5EF4-FFF2-40B4-BE49-F238E27FC236}">
                <a16:creationId xmlns:a16="http://schemas.microsoft.com/office/drawing/2014/main" id="{491E0628-313D-4ECD-B246-E31F463AF66D}"/>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BBDB89A-68CD-4B53-ABA4-9EB93902CF7C}" type="slidenum">
              <a:rPr lang="en-US" altLang="zh-CN">
                <a:latin typeface="Calibri" panose="020F0502020204030204" pitchFamily="34" charset="0"/>
              </a:rPr>
              <a:pPr/>
              <a:t>46</a:t>
            </a:fld>
            <a:endParaRPr lang="en-US" altLang="zh-CN">
              <a:latin typeface="Calibri" panose="020F0502020204030204" pitchFamily="34" charset="0"/>
            </a:endParaRPr>
          </a:p>
        </p:txBody>
      </p:sp>
      <p:sp>
        <p:nvSpPr>
          <p:cNvPr id="51205" name="标题 1">
            <a:extLst>
              <a:ext uri="{FF2B5EF4-FFF2-40B4-BE49-F238E27FC236}">
                <a16:creationId xmlns:a16="http://schemas.microsoft.com/office/drawing/2014/main" id="{0C7A87DD-EE27-4B5B-ADCB-64F714E83F6F}"/>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1206" name="矩形 17">
            <a:extLst>
              <a:ext uri="{FF2B5EF4-FFF2-40B4-BE49-F238E27FC236}">
                <a16:creationId xmlns:a16="http://schemas.microsoft.com/office/drawing/2014/main" id="{F302DF1C-9B8D-4D71-9D18-A19F960EAC5B}"/>
              </a:ext>
            </a:extLst>
          </p:cNvPr>
          <p:cNvSpPr>
            <a:spLocks noChangeArrowheads="1"/>
          </p:cNvSpPr>
          <p:nvPr/>
        </p:nvSpPr>
        <p:spPr bwMode="auto">
          <a:xfrm>
            <a:off x="466725" y="1385888"/>
            <a:ext cx="19399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超临界状态</a:t>
            </a:r>
            <a:endParaRPr kumimoji="1" lang="en-US" altLang="zh-CN" sz="2200" b="1">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51207" name="TextBox 18">
            <a:extLst>
              <a:ext uri="{FF2B5EF4-FFF2-40B4-BE49-F238E27FC236}">
                <a16:creationId xmlns:a16="http://schemas.microsoft.com/office/drawing/2014/main" id="{AC53D572-BF38-4F5F-9E17-5614EAC89CCB}"/>
              </a:ext>
            </a:extLst>
          </p:cNvPr>
          <p:cNvSpPr txBox="1">
            <a:spLocks noChangeArrowheads="1"/>
          </p:cNvSpPr>
          <p:nvPr/>
        </p:nvSpPr>
        <p:spPr bwMode="auto">
          <a:xfrm>
            <a:off x="2338388" y="1514475"/>
            <a:ext cx="3100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b="1">
                <a:latin typeface="华文中宋" panose="02010600040101010101" pitchFamily="2" charset="-122"/>
                <a:ea typeface="华文中宋" panose="02010600040101010101" pitchFamily="2" charset="-122"/>
              </a:rPr>
              <a:t>——</a:t>
            </a:r>
            <a:r>
              <a:rPr lang="zh-CN" altLang="en-US" b="1">
                <a:latin typeface="华文中宋" panose="02010600040101010101" pitchFamily="2" charset="-122"/>
                <a:ea typeface="华文中宋" panose="02010600040101010101" pitchFamily="2" charset="-122"/>
              </a:rPr>
              <a:t>收缩段加速，</a:t>
            </a:r>
            <a:r>
              <a:rPr lang="en-US" altLang="zh-CN" b="1" i="1">
                <a:latin typeface="Times New Roman" panose="02020603050405020304" pitchFamily="18" charset="0"/>
                <a:ea typeface="华文中宋" panose="02010600040101010101" pitchFamily="2" charset="-122"/>
              </a:rPr>
              <a:t>Ma</a:t>
            </a:r>
            <a:r>
              <a:rPr lang="en-US" altLang="zh-CN" b="1" i="1" baseline="-25000">
                <a:latin typeface="Times New Roman" panose="02020603050405020304" pitchFamily="18" charset="0"/>
                <a:ea typeface="华文中宋" panose="02010600040101010101" pitchFamily="2" charset="-122"/>
              </a:rPr>
              <a:t>t</a:t>
            </a:r>
            <a:r>
              <a:rPr lang="en-US" altLang="zh-CN" b="1">
                <a:latin typeface="华文中宋" panose="02010600040101010101" pitchFamily="2" charset="-122"/>
                <a:ea typeface="华文中宋" panose="02010600040101010101" pitchFamily="2" charset="-122"/>
              </a:rPr>
              <a:t>=1</a:t>
            </a:r>
            <a:endParaRPr lang="zh-CN" altLang="en-US" b="1" baseline="-25000">
              <a:latin typeface="华文中宋" panose="02010600040101010101" pitchFamily="2" charset="-122"/>
              <a:ea typeface="华文中宋" panose="02010600040101010101" pitchFamily="2" charset="-122"/>
            </a:endParaRPr>
          </a:p>
        </p:txBody>
      </p:sp>
      <p:grpSp>
        <p:nvGrpSpPr>
          <p:cNvPr id="51208" name="组合 43">
            <a:extLst>
              <a:ext uri="{FF2B5EF4-FFF2-40B4-BE49-F238E27FC236}">
                <a16:creationId xmlns:a16="http://schemas.microsoft.com/office/drawing/2014/main" id="{31BAB8E5-BB05-49A4-82F4-F8F1B08D39F3}"/>
              </a:ext>
            </a:extLst>
          </p:cNvPr>
          <p:cNvGrpSpPr>
            <a:grpSpLocks/>
          </p:cNvGrpSpPr>
          <p:nvPr/>
        </p:nvGrpSpPr>
        <p:grpSpPr bwMode="auto">
          <a:xfrm>
            <a:off x="4830763" y="3854450"/>
            <a:ext cx="3240087" cy="766763"/>
            <a:chOff x="4831292" y="3853920"/>
            <a:chExt cx="3239004" cy="767956"/>
          </a:xfrm>
        </p:grpSpPr>
        <p:sp>
          <p:nvSpPr>
            <p:cNvPr id="51274" name="任意多边形 23">
              <a:extLst>
                <a:ext uri="{FF2B5EF4-FFF2-40B4-BE49-F238E27FC236}">
                  <a16:creationId xmlns:a16="http://schemas.microsoft.com/office/drawing/2014/main" id="{B1013D0A-5A56-4B9B-8E84-A4A69F20F1E4}"/>
                </a:ext>
              </a:extLst>
            </p:cNvPr>
            <p:cNvSpPr>
              <a:spLocks/>
            </p:cNvSpPr>
            <p:nvPr/>
          </p:nvSpPr>
          <p:spPr bwMode="auto">
            <a:xfrm>
              <a:off x="4831292" y="3853920"/>
              <a:ext cx="771485" cy="767956"/>
            </a:xfrm>
            <a:custGeom>
              <a:avLst/>
              <a:gdLst>
                <a:gd name="T0" fmla="*/ 0 w 815619"/>
                <a:gd name="T1" fmla="*/ 0 h 844846"/>
                <a:gd name="T2" fmla="*/ 229052 w 815619"/>
                <a:gd name="T3" fmla="*/ 112360 h 844846"/>
                <a:gd name="T4" fmla="*/ 447451 w 815619"/>
                <a:gd name="T5" fmla="*/ 275088 h 844846"/>
                <a:gd name="T6" fmla="*/ 522648 w 815619"/>
                <a:gd name="T7" fmla="*/ 393776 h 844846"/>
                <a:gd name="T8" fmla="*/ 0 60000 65536"/>
                <a:gd name="T9" fmla="*/ 0 60000 65536"/>
                <a:gd name="T10" fmla="*/ 0 60000 65536"/>
                <a:gd name="T11" fmla="*/ 0 60000 65536"/>
                <a:gd name="T12" fmla="*/ 0 w 815619"/>
                <a:gd name="T13" fmla="*/ 0 h 844846"/>
                <a:gd name="T14" fmla="*/ 815619 w 815619"/>
                <a:gd name="T15" fmla="*/ 844846 h 844846"/>
              </a:gdLst>
              <a:ahLst/>
              <a:cxnLst>
                <a:cxn ang="T8">
                  <a:pos x="T0" y="T1"/>
                </a:cxn>
                <a:cxn ang="T9">
                  <a:pos x="T2" y="T3"/>
                </a:cxn>
                <a:cxn ang="T10">
                  <a:pos x="T4" y="T5"/>
                </a:cxn>
                <a:cxn ang="T11">
                  <a:pos x="T6" y="T7"/>
                </a:cxn>
              </a:cxnLst>
              <a:rect l="T12" t="T13" r="T14" b="T15"/>
              <a:pathLst>
                <a:path w="815619" h="844846">
                  <a:moveTo>
                    <a:pt x="0" y="0"/>
                  </a:moveTo>
                  <a:cubicBezTo>
                    <a:pt x="120534" y="71351"/>
                    <a:pt x="241069" y="142702"/>
                    <a:pt x="357447" y="241069"/>
                  </a:cubicBezTo>
                  <a:cubicBezTo>
                    <a:pt x="473825" y="339436"/>
                    <a:pt x="621907" y="489575"/>
                    <a:pt x="698269" y="590204"/>
                  </a:cubicBezTo>
                  <a:cubicBezTo>
                    <a:pt x="774631" y="690833"/>
                    <a:pt x="787910" y="783886"/>
                    <a:pt x="815619" y="844846"/>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5" name="任意多边形 24">
              <a:extLst>
                <a:ext uri="{FF2B5EF4-FFF2-40B4-BE49-F238E27FC236}">
                  <a16:creationId xmlns:a16="http://schemas.microsoft.com/office/drawing/2014/main" id="{5DBF4B8A-ADA1-473E-AC55-65D115C38E3A}"/>
                </a:ext>
              </a:extLst>
            </p:cNvPr>
            <p:cNvSpPr>
              <a:spLocks/>
            </p:cNvSpPr>
            <p:nvPr/>
          </p:nvSpPr>
          <p:spPr bwMode="auto">
            <a:xfrm>
              <a:off x="5576755" y="4149353"/>
              <a:ext cx="2493541" cy="460927"/>
            </a:xfrm>
            <a:custGeom>
              <a:avLst/>
              <a:gdLst>
                <a:gd name="T0" fmla="*/ 0 w 2743200"/>
                <a:gd name="T1" fmla="*/ 236345 h 507076"/>
                <a:gd name="T2" fmla="*/ 151106 w 2743200"/>
                <a:gd name="T3" fmla="*/ 135609 h 507076"/>
                <a:gd name="T4" fmla="*/ 371953 w 2743200"/>
                <a:gd name="T5" fmla="*/ 46494 h 507076"/>
                <a:gd name="T6" fmla="*/ 608298 w 2743200"/>
                <a:gd name="T7" fmla="*/ 7749 h 507076"/>
                <a:gd name="T8" fmla="*/ 689661 w 2743200"/>
                <a:gd name="T9" fmla="*/ 0 h 507076"/>
                <a:gd name="T10" fmla="*/ 1278584 w 2743200"/>
                <a:gd name="T11" fmla="*/ 3874 h 507076"/>
                <a:gd name="T12" fmla="*/ 0 60000 65536"/>
                <a:gd name="T13" fmla="*/ 0 60000 65536"/>
                <a:gd name="T14" fmla="*/ 0 60000 65536"/>
                <a:gd name="T15" fmla="*/ 0 60000 65536"/>
                <a:gd name="T16" fmla="*/ 0 60000 65536"/>
                <a:gd name="T17" fmla="*/ 0 60000 65536"/>
                <a:gd name="T18" fmla="*/ 0 w 2743200"/>
                <a:gd name="T19" fmla="*/ 0 h 507076"/>
                <a:gd name="T20" fmla="*/ 2743200 w 2743200"/>
                <a:gd name="T21" fmla="*/ 507076 h 507076"/>
              </a:gdLst>
              <a:ahLst/>
              <a:cxnLst>
                <a:cxn ang="T12">
                  <a:pos x="T0" y="T1"/>
                </a:cxn>
                <a:cxn ang="T13">
                  <a:pos x="T2" y="T3"/>
                </a:cxn>
                <a:cxn ang="T14">
                  <a:pos x="T4" y="T5"/>
                </a:cxn>
                <a:cxn ang="T15">
                  <a:pos x="T6" y="T7"/>
                </a:cxn>
                <a:cxn ang="T16">
                  <a:pos x="T8" y="T9"/>
                </a:cxn>
                <a:cxn ang="T17">
                  <a:pos x="T10" y="T11"/>
                </a:cxn>
              </a:cxnLst>
              <a:rect l="T18" t="T19" r="T20" b="T21"/>
              <a:pathLst>
                <a:path w="2743200" h="507076">
                  <a:moveTo>
                    <a:pt x="0" y="507076"/>
                  </a:moveTo>
                  <a:cubicBezTo>
                    <a:pt x="95596" y="432954"/>
                    <a:pt x="191192" y="358833"/>
                    <a:pt x="324196" y="290946"/>
                  </a:cubicBezTo>
                  <a:cubicBezTo>
                    <a:pt x="457200" y="223059"/>
                    <a:pt x="634538" y="145473"/>
                    <a:pt x="798022" y="99753"/>
                  </a:cubicBezTo>
                  <a:cubicBezTo>
                    <a:pt x="961506" y="54033"/>
                    <a:pt x="1191491" y="33251"/>
                    <a:pt x="1305098" y="16626"/>
                  </a:cubicBezTo>
                  <a:cubicBezTo>
                    <a:pt x="1418705" y="1"/>
                    <a:pt x="1479666" y="0"/>
                    <a:pt x="1479666" y="0"/>
                  </a:cubicBezTo>
                  <a:lnTo>
                    <a:pt x="2743200" y="8313"/>
                  </a:lnTo>
                </a:path>
              </a:pathLst>
            </a:custGeom>
            <a:noFill/>
            <a:ln w="38100" cap="flat" cmpd="sng" algn="ctr">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1209" name="组合 42">
            <a:extLst>
              <a:ext uri="{FF2B5EF4-FFF2-40B4-BE49-F238E27FC236}">
                <a16:creationId xmlns:a16="http://schemas.microsoft.com/office/drawing/2014/main" id="{71CAE48F-6008-444D-B26D-31D9317D7C53}"/>
              </a:ext>
            </a:extLst>
          </p:cNvPr>
          <p:cNvGrpSpPr>
            <a:grpSpLocks/>
          </p:cNvGrpSpPr>
          <p:nvPr/>
        </p:nvGrpSpPr>
        <p:grpSpPr bwMode="auto">
          <a:xfrm>
            <a:off x="4805363" y="3432175"/>
            <a:ext cx="3906837" cy="2697163"/>
            <a:chOff x="4805178" y="3432098"/>
            <a:chExt cx="3907282" cy="2697202"/>
          </a:xfrm>
        </p:grpSpPr>
        <p:sp>
          <p:nvSpPr>
            <p:cNvPr id="51271" name="矩形 36">
              <a:extLst>
                <a:ext uri="{FF2B5EF4-FFF2-40B4-BE49-F238E27FC236}">
                  <a16:creationId xmlns:a16="http://schemas.microsoft.com/office/drawing/2014/main" id="{CCDE954C-00B0-45F1-8B60-967285DFA2BE}"/>
                </a:ext>
              </a:extLst>
            </p:cNvPr>
            <p:cNvSpPr>
              <a:spLocks noChangeArrowheads="1"/>
            </p:cNvSpPr>
            <p:nvPr/>
          </p:nvSpPr>
          <p:spPr bwMode="auto">
            <a:xfrm>
              <a:off x="8373906" y="566763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x</a:t>
              </a:r>
              <a:endParaRPr lang="zh-CN" altLang="en-US" sz="2400">
                <a:latin typeface="Times New Roman" panose="02020603050405020304" pitchFamily="18" charset="0"/>
              </a:endParaRPr>
            </a:p>
          </p:txBody>
        </p:sp>
        <p:cxnSp>
          <p:nvCxnSpPr>
            <p:cNvPr id="51272" name="直接箭头连接符 20">
              <a:extLst>
                <a:ext uri="{FF2B5EF4-FFF2-40B4-BE49-F238E27FC236}">
                  <a16:creationId xmlns:a16="http://schemas.microsoft.com/office/drawing/2014/main" id="{767EA3A9-0410-446E-B6B0-B4350F783F80}"/>
                </a:ext>
              </a:extLst>
            </p:cNvPr>
            <p:cNvCxnSpPr>
              <a:cxnSpLocks noChangeShapeType="1"/>
            </p:cNvCxnSpPr>
            <p:nvPr/>
          </p:nvCxnSpPr>
          <p:spPr bwMode="auto">
            <a:xfrm flipV="1">
              <a:off x="4824028" y="3432098"/>
              <a:ext cx="0" cy="2290653"/>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51273" name="直接箭头连接符 21">
              <a:extLst>
                <a:ext uri="{FF2B5EF4-FFF2-40B4-BE49-F238E27FC236}">
                  <a16:creationId xmlns:a16="http://schemas.microsoft.com/office/drawing/2014/main" id="{B95A6ADD-6D55-4AE3-9444-DE574D993F17}"/>
                </a:ext>
              </a:extLst>
            </p:cNvPr>
            <p:cNvCxnSpPr>
              <a:cxnSpLocks noChangeShapeType="1"/>
            </p:cNvCxnSpPr>
            <p:nvPr/>
          </p:nvCxnSpPr>
          <p:spPr bwMode="auto">
            <a:xfrm flipV="1">
              <a:off x="4805178" y="5723006"/>
              <a:ext cx="3599600" cy="0"/>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grpSp>
      <p:cxnSp>
        <p:nvCxnSpPr>
          <p:cNvPr id="51210" name="直接连接符 57">
            <a:extLst>
              <a:ext uri="{FF2B5EF4-FFF2-40B4-BE49-F238E27FC236}">
                <a16:creationId xmlns:a16="http://schemas.microsoft.com/office/drawing/2014/main" id="{7DD7BD36-ACD8-4012-A122-4B70A12C9763}"/>
              </a:ext>
            </a:extLst>
          </p:cNvPr>
          <p:cNvCxnSpPr>
            <a:cxnSpLocks noChangeShapeType="1"/>
          </p:cNvCxnSpPr>
          <p:nvPr/>
        </p:nvCxnSpPr>
        <p:spPr bwMode="auto">
          <a:xfrm flipH="1">
            <a:off x="4856163" y="4610100"/>
            <a:ext cx="720725"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51211" name="矩形 67">
            <a:extLst>
              <a:ext uri="{FF2B5EF4-FFF2-40B4-BE49-F238E27FC236}">
                <a16:creationId xmlns:a16="http://schemas.microsoft.com/office/drawing/2014/main" id="{F358F07F-7B3A-449E-8ACB-DC1CDED82C83}"/>
              </a:ext>
            </a:extLst>
          </p:cNvPr>
          <p:cNvSpPr>
            <a:spLocks noChangeArrowheads="1"/>
          </p:cNvSpPr>
          <p:nvPr/>
        </p:nvSpPr>
        <p:spPr bwMode="auto">
          <a:xfrm>
            <a:off x="5735638" y="40671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b</a:t>
            </a:r>
            <a:endParaRPr lang="en-US" altLang="zh-CN" sz="1800" baseline="-25000">
              <a:solidFill>
                <a:schemeClr val="tx2"/>
              </a:solidFill>
              <a:latin typeface="Times New Roman" panose="02020603050405020304" pitchFamily="18" charset="0"/>
              <a:sym typeface="Symbol" panose="05050102010706020507" pitchFamily="18" charset="2"/>
            </a:endParaRPr>
          </a:p>
        </p:txBody>
      </p:sp>
      <p:sp>
        <p:nvSpPr>
          <p:cNvPr id="51212" name="矩形 74">
            <a:extLst>
              <a:ext uri="{FF2B5EF4-FFF2-40B4-BE49-F238E27FC236}">
                <a16:creationId xmlns:a16="http://schemas.microsoft.com/office/drawing/2014/main" id="{7782EF3E-9E46-4D61-B095-8A27798218B2}"/>
              </a:ext>
            </a:extLst>
          </p:cNvPr>
          <p:cNvSpPr>
            <a:spLocks noChangeArrowheads="1"/>
          </p:cNvSpPr>
          <p:nvPr/>
        </p:nvSpPr>
        <p:spPr bwMode="auto">
          <a:xfrm>
            <a:off x="8032750" y="37242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亚临界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51213" name="矩形 75">
            <a:extLst>
              <a:ext uri="{FF2B5EF4-FFF2-40B4-BE49-F238E27FC236}">
                <a16:creationId xmlns:a16="http://schemas.microsoft.com/office/drawing/2014/main" id="{163DE350-4201-4BA1-A377-1C7F40865383}"/>
              </a:ext>
            </a:extLst>
          </p:cNvPr>
          <p:cNvSpPr>
            <a:spLocks noChangeArrowheads="1"/>
          </p:cNvSpPr>
          <p:nvPr/>
        </p:nvSpPr>
        <p:spPr bwMode="auto">
          <a:xfrm>
            <a:off x="8027988" y="4778375"/>
            <a:ext cx="1233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超临界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51214" name="矩形 76">
            <a:extLst>
              <a:ext uri="{FF2B5EF4-FFF2-40B4-BE49-F238E27FC236}">
                <a16:creationId xmlns:a16="http://schemas.microsoft.com/office/drawing/2014/main" id="{21498A51-2FB2-451F-9A1C-76F8BD9A28CB}"/>
              </a:ext>
            </a:extLst>
          </p:cNvPr>
          <p:cNvSpPr>
            <a:spLocks noChangeArrowheads="1"/>
          </p:cNvSpPr>
          <p:nvPr/>
        </p:nvSpPr>
        <p:spPr bwMode="auto">
          <a:xfrm>
            <a:off x="8054975" y="3976688"/>
            <a:ext cx="1031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C00CC"/>
                </a:solidFill>
                <a:latin typeface="华文中宋" panose="02010600040101010101" pitchFamily="2" charset="-122"/>
                <a:ea typeface="华文中宋" panose="02010600040101010101" pitchFamily="2" charset="-122"/>
                <a:sym typeface="Symbol" panose="05050102010706020507" pitchFamily="18" charset="2"/>
              </a:rPr>
              <a:t>临界</a:t>
            </a:r>
            <a:endParaRPr lang="en-US" altLang="zh-CN" b="1">
              <a:solidFill>
                <a:srgbClr val="CC00CC"/>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51215" name="Rectangle 6">
            <a:extLst>
              <a:ext uri="{FF2B5EF4-FFF2-40B4-BE49-F238E27FC236}">
                <a16:creationId xmlns:a16="http://schemas.microsoft.com/office/drawing/2014/main" id="{D65F7525-5349-4B12-8394-E837A96A43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1216" name="Rectangle 8">
            <a:extLst>
              <a:ext uri="{FF2B5EF4-FFF2-40B4-BE49-F238E27FC236}">
                <a16:creationId xmlns:a16="http://schemas.microsoft.com/office/drawing/2014/main" id="{52418BE8-E0F3-436F-BE63-D37C3D253A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1217" name="Rectangle 10">
            <a:extLst>
              <a:ext uri="{FF2B5EF4-FFF2-40B4-BE49-F238E27FC236}">
                <a16:creationId xmlns:a16="http://schemas.microsoft.com/office/drawing/2014/main" id="{3E9AEC35-200D-4D08-8AB6-0A2AC08E59A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1218" name="Rectangle 12">
            <a:extLst>
              <a:ext uri="{FF2B5EF4-FFF2-40B4-BE49-F238E27FC236}">
                <a16:creationId xmlns:a16="http://schemas.microsoft.com/office/drawing/2014/main" id="{DE70D750-D8B0-4701-AFE2-DC1E9B2F6FD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cxnSp>
        <p:nvCxnSpPr>
          <p:cNvPr id="51219" name="直接连接符 38">
            <a:extLst>
              <a:ext uri="{FF2B5EF4-FFF2-40B4-BE49-F238E27FC236}">
                <a16:creationId xmlns:a16="http://schemas.microsoft.com/office/drawing/2014/main" id="{BFDE46E6-C5F3-4478-9DEB-7D90629CFFFB}"/>
              </a:ext>
            </a:extLst>
          </p:cNvPr>
          <p:cNvCxnSpPr>
            <a:cxnSpLocks noChangeShapeType="1"/>
          </p:cNvCxnSpPr>
          <p:nvPr/>
        </p:nvCxnSpPr>
        <p:spPr bwMode="auto">
          <a:xfrm>
            <a:off x="5608638" y="3070225"/>
            <a:ext cx="0" cy="1512888"/>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51220" name="直接连接符 39">
            <a:extLst>
              <a:ext uri="{FF2B5EF4-FFF2-40B4-BE49-F238E27FC236}">
                <a16:creationId xmlns:a16="http://schemas.microsoft.com/office/drawing/2014/main" id="{CC882269-90B3-414B-9412-53768F324666}"/>
              </a:ext>
            </a:extLst>
          </p:cNvPr>
          <p:cNvCxnSpPr>
            <a:cxnSpLocks noChangeShapeType="1"/>
          </p:cNvCxnSpPr>
          <p:nvPr/>
        </p:nvCxnSpPr>
        <p:spPr bwMode="auto">
          <a:xfrm flipH="1">
            <a:off x="7048500" y="3508375"/>
            <a:ext cx="0" cy="6477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51221" name="组合 45">
            <a:extLst>
              <a:ext uri="{FF2B5EF4-FFF2-40B4-BE49-F238E27FC236}">
                <a16:creationId xmlns:a16="http://schemas.microsoft.com/office/drawing/2014/main" id="{D4E6D99A-B708-4596-BE4D-7279E92EA524}"/>
              </a:ext>
            </a:extLst>
          </p:cNvPr>
          <p:cNvGrpSpPr>
            <a:grpSpLocks/>
          </p:cNvGrpSpPr>
          <p:nvPr/>
        </p:nvGrpSpPr>
        <p:grpSpPr bwMode="auto">
          <a:xfrm>
            <a:off x="4460875" y="3643313"/>
            <a:ext cx="3609975" cy="368300"/>
            <a:chOff x="4460459" y="3642694"/>
            <a:chExt cx="3610474" cy="369332"/>
          </a:xfrm>
        </p:grpSpPr>
        <p:cxnSp>
          <p:nvCxnSpPr>
            <p:cNvPr id="51269" name="直接连接符 61">
              <a:extLst>
                <a:ext uri="{FF2B5EF4-FFF2-40B4-BE49-F238E27FC236}">
                  <a16:creationId xmlns:a16="http://schemas.microsoft.com/office/drawing/2014/main" id="{8C1685D6-C702-46AB-8928-D3B662429899}"/>
                </a:ext>
              </a:extLst>
            </p:cNvPr>
            <p:cNvCxnSpPr>
              <a:cxnSpLocks noChangeShapeType="1"/>
            </p:cNvCxnSpPr>
            <p:nvPr/>
          </p:nvCxnSpPr>
          <p:spPr bwMode="auto">
            <a:xfrm>
              <a:off x="4831293" y="3844295"/>
              <a:ext cx="3239640" cy="0"/>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51270" name="矩形 44">
              <a:extLst>
                <a:ext uri="{FF2B5EF4-FFF2-40B4-BE49-F238E27FC236}">
                  <a16:creationId xmlns:a16="http://schemas.microsoft.com/office/drawing/2014/main" id="{78151D0D-6F3F-4E42-BB59-26DB91477A40}"/>
                </a:ext>
              </a:extLst>
            </p:cNvPr>
            <p:cNvSpPr>
              <a:spLocks noChangeArrowheads="1"/>
            </p:cNvSpPr>
            <p:nvPr/>
          </p:nvSpPr>
          <p:spPr bwMode="auto">
            <a:xfrm>
              <a:off x="4460459" y="364269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endParaRPr lang="zh-CN" altLang="en-US" sz="1800" baseline="-25000">
                <a:latin typeface="Times New Roman" panose="02020603050405020304" pitchFamily="18" charset="0"/>
              </a:endParaRPr>
            </a:p>
          </p:txBody>
        </p:sp>
      </p:grpSp>
      <p:grpSp>
        <p:nvGrpSpPr>
          <p:cNvPr id="51222" name="组合 54">
            <a:extLst>
              <a:ext uri="{FF2B5EF4-FFF2-40B4-BE49-F238E27FC236}">
                <a16:creationId xmlns:a16="http://schemas.microsoft.com/office/drawing/2014/main" id="{F34E9477-DED1-492D-BDB4-22C579F904AB}"/>
              </a:ext>
            </a:extLst>
          </p:cNvPr>
          <p:cNvGrpSpPr>
            <a:grpSpLocks/>
          </p:cNvGrpSpPr>
          <p:nvPr/>
        </p:nvGrpSpPr>
        <p:grpSpPr bwMode="auto">
          <a:xfrm>
            <a:off x="4864100" y="3781425"/>
            <a:ext cx="2643188" cy="369888"/>
            <a:chOff x="4863792" y="3781277"/>
            <a:chExt cx="2643913" cy="369332"/>
          </a:xfrm>
        </p:grpSpPr>
        <p:grpSp>
          <p:nvGrpSpPr>
            <p:cNvPr id="51265" name="组合 50">
              <a:extLst>
                <a:ext uri="{FF2B5EF4-FFF2-40B4-BE49-F238E27FC236}">
                  <a16:creationId xmlns:a16="http://schemas.microsoft.com/office/drawing/2014/main" id="{9D16FF51-83A1-45ED-96A4-5E37259A9F80}"/>
                </a:ext>
              </a:extLst>
            </p:cNvPr>
            <p:cNvGrpSpPr>
              <a:grpSpLocks/>
            </p:cNvGrpSpPr>
            <p:nvPr/>
          </p:nvGrpSpPr>
          <p:grpSpPr bwMode="auto">
            <a:xfrm>
              <a:off x="4863792" y="3781277"/>
              <a:ext cx="2192484" cy="369332"/>
              <a:chOff x="4863792" y="3781277"/>
              <a:chExt cx="2192484" cy="369332"/>
            </a:xfrm>
          </p:grpSpPr>
          <p:sp>
            <p:nvSpPr>
              <p:cNvPr id="51267" name="任意多边形 46">
                <a:extLst>
                  <a:ext uri="{FF2B5EF4-FFF2-40B4-BE49-F238E27FC236}">
                    <a16:creationId xmlns:a16="http://schemas.microsoft.com/office/drawing/2014/main" id="{ADE2CDF0-F355-48D0-905A-E9D17EA6A5AB}"/>
                  </a:ext>
                </a:extLst>
              </p:cNvPr>
              <p:cNvSpPr>
                <a:spLocks/>
              </p:cNvSpPr>
              <p:nvPr/>
            </p:nvSpPr>
            <p:spPr bwMode="auto">
              <a:xfrm>
                <a:off x="4863792" y="3861048"/>
                <a:ext cx="2192484" cy="287134"/>
              </a:xfrm>
              <a:custGeom>
                <a:avLst/>
                <a:gdLst>
                  <a:gd name="T0" fmla="*/ 0 w 2352502"/>
                  <a:gd name="T1" fmla="*/ 0 h 315883"/>
                  <a:gd name="T2" fmla="*/ 246035 w 2352502"/>
                  <a:gd name="T3" fmla="*/ 77489 h 315883"/>
                  <a:gd name="T4" fmla="*/ 383249 w 2352502"/>
                  <a:gd name="T5" fmla="*/ 127857 h 315883"/>
                  <a:gd name="T6" fmla="*/ 510997 w 2352502"/>
                  <a:gd name="T7" fmla="*/ 147230 h 315883"/>
                  <a:gd name="T8" fmla="*/ 634015 w 2352502"/>
                  <a:gd name="T9" fmla="*/ 127857 h 315883"/>
                  <a:gd name="T10" fmla="*/ 804347 w 2352502"/>
                  <a:gd name="T11" fmla="*/ 85239 h 315883"/>
                  <a:gd name="T12" fmla="*/ 1036190 w 2352502"/>
                  <a:gd name="T13" fmla="*/ 61991 h 315883"/>
                  <a:gd name="T14" fmla="*/ 1339002 w 2352502"/>
                  <a:gd name="T15" fmla="*/ 61991 h 315883"/>
                  <a:gd name="T16" fmla="*/ 0 60000 65536"/>
                  <a:gd name="T17" fmla="*/ 0 60000 65536"/>
                  <a:gd name="T18" fmla="*/ 0 60000 65536"/>
                  <a:gd name="T19" fmla="*/ 0 60000 65536"/>
                  <a:gd name="T20" fmla="*/ 0 60000 65536"/>
                  <a:gd name="T21" fmla="*/ 0 60000 65536"/>
                  <a:gd name="T22" fmla="*/ 0 60000 65536"/>
                  <a:gd name="T23" fmla="*/ 0 60000 65536"/>
                  <a:gd name="T24" fmla="*/ 0 w 2352502"/>
                  <a:gd name="T25" fmla="*/ 0 h 315883"/>
                  <a:gd name="T26" fmla="*/ 2352502 w 2352502"/>
                  <a:gd name="T27" fmla="*/ 315883 h 3158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502" h="315883">
                    <a:moveTo>
                      <a:pt x="0" y="0"/>
                    </a:moveTo>
                    <a:lnTo>
                      <a:pt x="432262" y="166254"/>
                    </a:lnTo>
                    <a:cubicBezTo>
                      <a:pt x="544484" y="211974"/>
                      <a:pt x="595746" y="249382"/>
                      <a:pt x="673331" y="274320"/>
                    </a:cubicBezTo>
                    <a:cubicBezTo>
                      <a:pt x="750917" y="299258"/>
                      <a:pt x="824346" y="315883"/>
                      <a:pt x="897775" y="315883"/>
                    </a:cubicBezTo>
                    <a:cubicBezTo>
                      <a:pt x="971204" y="315883"/>
                      <a:pt x="1028008" y="296487"/>
                      <a:pt x="1113906" y="274320"/>
                    </a:cubicBezTo>
                    <a:cubicBezTo>
                      <a:pt x="1199804" y="252153"/>
                      <a:pt x="1295400" y="206433"/>
                      <a:pt x="1413164" y="182880"/>
                    </a:cubicBezTo>
                    <a:cubicBezTo>
                      <a:pt x="1530928" y="159327"/>
                      <a:pt x="1663932" y="141316"/>
                      <a:pt x="1820488" y="133003"/>
                    </a:cubicBezTo>
                    <a:cubicBezTo>
                      <a:pt x="1977044" y="124690"/>
                      <a:pt x="2265218" y="121919"/>
                      <a:pt x="2352502" y="133003"/>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8" name="矩形 47">
                <a:extLst>
                  <a:ext uri="{FF2B5EF4-FFF2-40B4-BE49-F238E27FC236}">
                    <a16:creationId xmlns:a16="http://schemas.microsoft.com/office/drawing/2014/main" id="{4DE46D05-C733-41A3-BCD1-128B8F73AD40}"/>
                  </a:ext>
                </a:extLst>
              </p:cNvPr>
              <p:cNvSpPr>
                <a:spLocks noChangeArrowheads="1"/>
              </p:cNvSpPr>
              <p:nvPr/>
            </p:nvSpPr>
            <p:spPr bwMode="auto">
              <a:xfrm>
                <a:off x="5602777" y="3781277"/>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51266" name="直接连接符 53">
              <a:extLst>
                <a:ext uri="{FF2B5EF4-FFF2-40B4-BE49-F238E27FC236}">
                  <a16:creationId xmlns:a16="http://schemas.microsoft.com/office/drawing/2014/main" id="{303E120E-01BC-428F-918F-C7DE681A7AD7}"/>
                </a:ext>
              </a:extLst>
            </p:cNvPr>
            <p:cNvCxnSpPr>
              <a:cxnSpLocks noChangeShapeType="1"/>
            </p:cNvCxnSpPr>
            <p:nvPr/>
          </p:nvCxnSpPr>
          <p:spPr bwMode="auto">
            <a:xfrm flipV="1">
              <a:off x="7056276" y="3984859"/>
              <a:ext cx="451429" cy="0"/>
            </a:xfrm>
            <a:prstGeom prst="line">
              <a:avLst/>
            </a:prstGeom>
            <a:noFill/>
            <a:ln w="38100" algn="ctr">
              <a:solidFill>
                <a:srgbClr val="CC00CC"/>
              </a:solidFill>
              <a:round/>
              <a:headEnd/>
              <a:tailEnd/>
            </a:ln>
            <a:extLst>
              <a:ext uri="{909E8E84-426E-40DD-AFC4-6F175D3DCCD1}">
                <a14:hiddenFill xmlns:a14="http://schemas.microsoft.com/office/drawing/2010/main">
                  <a:noFill/>
                </a14:hiddenFill>
              </a:ext>
            </a:extLst>
          </p:spPr>
        </p:cxnSp>
      </p:grpSp>
      <p:graphicFrame>
        <p:nvGraphicFramePr>
          <p:cNvPr id="51223" name="Object 2">
            <a:extLst>
              <a:ext uri="{FF2B5EF4-FFF2-40B4-BE49-F238E27FC236}">
                <a16:creationId xmlns:a16="http://schemas.microsoft.com/office/drawing/2014/main" id="{DB39F28B-D591-496C-8270-84062E5B0675}"/>
              </a:ext>
            </a:extLst>
          </p:cNvPr>
          <p:cNvGraphicFramePr>
            <a:graphicFrameLocks noChangeAspect="1"/>
          </p:cNvGraphicFramePr>
          <p:nvPr/>
        </p:nvGraphicFramePr>
        <p:xfrm>
          <a:off x="842963" y="1985963"/>
          <a:ext cx="1104900" cy="854075"/>
        </p:xfrm>
        <a:graphic>
          <a:graphicData uri="http://schemas.openxmlformats.org/presentationml/2006/ole">
            <mc:AlternateContent xmlns:mc="http://schemas.openxmlformats.org/markup-compatibility/2006">
              <mc:Choice xmlns:v="urn:schemas-microsoft-com:vml" Requires="v">
                <p:oleObj spid="_x0000_s51599" name="Equation" r:id="rId4" imgW="558558" imgH="431613" progId="Equation.DSMT4">
                  <p:embed/>
                </p:oleObj>
              </mc:Choice>
              <mc:Fallback>
                <p:oleObj name="Equation" r:id="rId4" imgW="558558" imgH="431613"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3" y="1985963"/>
                        <a:ext cx="11049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4" name="矩形 51">
            <a:extLst>
              <a:ext uri="{FF2B5EF4-FFF2-40B4-BE49-F238E27FC236}">
                <a16:creationId xmlns:a16="http://schemas.microsoft.com/office/drawing/2014/main" id="{9EAD068D-7C79-4062-952A-782DA455B59C}"/>
              </a:ext>
            </a:extLst>
          </p:cNvPr>
          <p:cNvSpPr>
            <a:spLocks noChangeArrowheads="1"/>
          </p:cNvSpPr>
          <p:nvPr/>
        </p:nvSpPr>
        <p:spPr bwMode="auto">
          <a:xfrm>
            <a:off x="5195888" y="1514475"/>
            <a:ext cx="3592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1D528D"/>
                </a:solidFill>
                <a:latin typeface="华文中宋" panose="02010600040101010101" pitchFamily="2" charset="-122"/>
                <a:ea typeface="华文中宋" panose="02010600040101010101" pitchFamily="2" charset="-122"/>
              </a:rPr>
              <a:t>，扩张段加速，</a:t>
            </a:r>
            <a:r>
              <a:rPr lang="en-US" altLang="zh-CN" b="1" i="1">
                <a:latin typeface="Times New Roman" panose="02020603050405020304" pitchFamily="18" charset="0"/>
                <a:ea typeface="华文中宋" panose="02010600040101010101" pitchFamily="2" charset="-122"/>
              </a:rPr>
              <a:t>Ma</a:t>
            </a:r>
            <a:r>
              <a:rPr lang="en-US" altLang="zh-CN" b="1" baseline="-25000">
                <a:solidFill>
                  <a:srgbClr val="1D528D"/>
                </a:solidFill>
                <a:latin typeface="华文中宋" panose="02010600040101010101" pitchFamily="2" charset="-122"/>
                <a:ea typeface="华文中宋" panose="02010600040101010101" pitchFamily="2" charset="-122"/>
              </a:rPr>
              <a:t>e</a:t>
            </a:r>
            <a:r>
              <a:rPr lang="en-US" altLang="zh-CN" b="1">
                <a:solidFill>
                  <a:srgbClr val="1D528D"/>
                </a:solidFill>
                <a:latin typeface="华文中宋" panose="02010600040101010101" pitchFamily="2" charset="-122"/>
                <a:ea typeface="华文中宋" panose="02010600040101010101" pitchFamily="2" charset="-122"/>
              </a:rPr>
              <a:t>&gt;1</a:t>
            </a:r>
            <a:endParaRPr lang="zh-CN" altLang="en-US" b="1" baseline="-25000">
              <a:solidFill>
                <a:srgbClr val="1D528D"/>
              </a:solidFill>
              <a:latin typeface="华文中宋" panose="02010600040101010101" pitchFamily="2" charset="-122"/>
              <a:ea typeface="华文中宋" panose="02010600040101010101" pitchFamily="2" charset="-122"/>
            </a:endParaRPr>
          </a:p>
        </p:txBody>
      </p:sp>
      <p:grpSp>
        <p:nvGrpSpPr>
          <p:cNvPr id="51225" name="组合 60">
            <a:extLst>
              <a:ext uri="{FF2B5EF4-FFF2-40B4-BE49-F238E27FC236}">
                <a16:creationId xmlns:a16="http://schemas.microsoft.com/office/drawing/2014/main" id="{6E8B0F20-91F9-4ABA-84E4-CFAFA0EFE0E4}"/>
              </a:ext>
            </a:extLst>
          </p:cNvPr>
          <p:cNvGrpSpPr>
            <a:grpSpLocks/>
          </p:cNvGrpSpPr>
          <p:nvPr/>
        </p:nvGrpSpPr>
        <p:grpSpPr bwMode="auto">
          <a:xfrm>
            <a:off x="4830763" y="3854450"/>
            <a:ext cx="3171825" cy="1590675"/>
            <a:chOff x="4831293" y="3853920"/>
            <a:chExt cx="3170669" cy="1591304"/>
          </a:xfrm>
        </p:grpSpPr>
        <p:sp>
          <p:nvSpPr>
            <p:cNvPr id="51262" name="任意多边形 54">
              <a:extLst>
                <a:ext uri="{FF2B5EF4-FFF2-40B4-BE49-F238E27FC236}">
                  <a16:creationId xmlns:a16="http://schemas.microsoft.com/office/drawing/2014/main" id="{116573E4-3613-4C8F-846D-29879A60CD7F}"/>
                </a:ext>
              </a:extLst>
            </p:cNvPr>
            <p:cNvSpPr>
              <a:spLocks/>
            </p:cNvSpPr>
            <p:nvPr/>
          </p:nvSpPr>
          <p:spPr bwMode="auto">
            <a:xfrm>
              <a:off x="4831293" y="3853920"/>
              <a:ext cx="2225207" cy="1533905"/>
            </a:xfrm>
            <a:custGeom>
              <a:avLst/>
              <a:gdLst>
                <a:gd name="T0" fmla="*/ 0 w 2352502"/>
                <a:gd name="T1" fmla="*/ 0 h 1687484"/>
                <a:gd name="T2" fmla="*/ 229052 w 2352502"/>
                <a:gd name="T3" fmla="*/ 112360 h 1687484"/>
                <a:gd name="T4" fmla="*/ 447452 w 2352502"/>
                <a:gd name="T5" fmla="*/ 275088 h 1687484"/>
                <a:gd name="T6" fmla="*/ 553989 w 2352502"/>
                <a:gd name="T7" fmla="*/ 445566 h 1687484"/>
                <a:gd name="T8" fmla="*/ 697811 w 2352502"/>
                <a:gd name="T9" fmla="*/ 592797 h 1687484"/>
                <a:gd name="T10" fmla="*/ 905556 w 2352502"/>
                <a:gd name="T11" fmla="*/ 670286 h 1687484"/>
                <a:gd name="T12" fmla="*/ 1171898 w 2352502"/>
                <a:gd name="T13" fmla="*/ 743901 h 1687484"/>
                <a:gd name="T14" fmla="*/ 1507484 w 2352502"/>
                <a:gd name="T15" fmla="*/ 786521 h 1687484"/>
                <a:gd name="T16" fmla="*/ 0 60000 65536"/>
                <a:gd name="T17" fmla="*/ 0 60000 65536"/>
                <a:gd name="T18" fmla="*/ 0 60000 65536"/>
                <a:gd name="T19" fmla="*/ 0 60000 65536"/>
                <a:gd name="T20" fmla="*/ 0 60000 65536"/>
                <a:gd name="T21" fmla="*/ 0 60000 65536"/>
                <a:gd name="T22" fmla="*/ 0 60000 65536"/>
                <a:gd name="T23" fmla="*/ 0 60000 65536"/>
                <a:gd name="T24" fmla="*/ 0 w 2352502"/>
                <a:gd name="T25" fmla="*/ 0 h 1687484"/>
                <a:gd name="T26" fmla="*/ 2352502 w 2352502"/>
                <a:gd name="T27" fmla="*/ 1687484 h 1687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502" h="1687484">
                  <a:moveTo>
                    <a:pt x="0" y="0"/>
                  </a:moveTo>
                  <a:cubicBezTo>
                    <a:pt x="120534" y="71351"/>
                    <a:pt x="241069" y="142702"/>
                    <a:pt x="357447" y="241069"/>
                  </a:cubicBezTo>
                  <a:cubicBezTo>
                    <a:pt x="473825" y="339436"/>
                    <a:pt x="613756" y="471055"/>
                    <a:pt x="698269" y="590204"/>
                  </a:cubicBezTo>
                  <a:cubicBezTo>
                    <a:pt x="782782" y="709353"/>
                    <a:pt x="799408" y="842357"/>
                    <a:pt x="864524" y="955964"/>
                  </a:cubicBezTo>
                  <a:cubicBezTo>
                    <a:pt x="929640" y="1069571"/>
                    <a:pt x="997527" y="1191491"/>
                    <a:pt x="1088967" y="1271847"/>
                  </a:cubicBezTo>
                  <a:cubicBezTo>
                    <a:pt x="1180407" y="1352203"/>
                    <a:pt x="1289859" y="1384069"/>
                    <a:pt x="1413164" y="1438102"/>
                  </a:cubicBezTo>
                  <a:cubicBezTo>
                    <a:pt x="1536469" y="1492135"/>
                    <a:pt x="1672244" y="1554480"/>
                    <a:pt x="1828800" y="1596044"/>
                  </a:cubicBezTo>
                  <a:cubicBezTo>
                    <a:pt x="1985356" y="1637608"/>
                    <a:pt x="2273531" y="1675015"/>
                    <a:pt x="2352502" y="1687484"/>
                  </a:cubicBezTo>
                </a:path>
              </a:pathLst>
            </a:custGeom>
            <a:noFill/>
            <a:ln w="38100" cap="flat" cmpd="sng" algn="ctr">
              <a:solidFill>
                <a:srgbClr val="66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51263" name="直接连接符 58">
              <a:extLst>
                <a:ext uri="{FF2B5EF4-FFF2-40B4-BE49-F238E27FC236}">
                  <a16:creationId xmlns:a16="http://schemas.microsoft.com/office/drawing/2014/main" id="{3638644A-6C27-4557-A2EE-84D83AA8AD57}"/>
                </a:ext>
              </a:extLst>
            </p:cNvPr>
            <p:cNvCxnSpPr>
              <a:cxnSpLocks noChangeShapeType="1"/>
            </p:cNvCxnSpPr>
            <p:nvPr/>
          </p:nvCxnSpPr>
          <p:spPr bwMode="auto">
            <a:xfrm>
              <a:off x="7035148" y="5393906"/>
              <a:ext cx="963426" cy="0"/>
            </a:xfrm>
            <a:prstGeom prst="line">
              <a:avLst/>
            </a:prstGeom>
            <a:noFill/>
            <a:ln w="38100" algn="ctr">
              <a:solidFill>
                <a:srgbClr val="663300"/>
              </a:solidFill>
              <a:round/>
              <a:headEnd/>
              <a:tailEnd/>
            </a:ln>
            <a:extLst>
              <a:ext uri="{909E8E84-426E-40DD-AFC4-6F175D3DCCD1}">
                <a14:hiddenFill xmlns:a14="http://schemas.microsoft.com/office/drawing/2010/main">
                  <a:noFill/>
                </a14:hiddenFill>
              </a:ext>
            </a:extLst>
          </p:spPr>
        </p:cxnSp>
        <p:sp>
          <p:nvSpPr>
            <p:cNvPr id="51264" name="矩形 59">
              <a:extLst>
                <a:ext uri="{FF2B5EF4-FFF2-40B4-BE49-F238E27FC236}">
                  <a16:creationId xmlns:a16="http://schemas.microsoft.com/office/drawing/2014/main" id="{0DDF76BA-DFFE-4A67-AAEB-8311CAD3F544}"/>
                </a:ext>
              </a:extLst>
            </p:cNvPr>
            <p:cNvSpPr>
              <a:spLocks noChangeArrowheads="1"/>
            </p:cNvSpPr>
            <p:nvPr/>
          </p:nvSpPr>
          <p:spPr bwMode="auto">
            <a:xfrm>
              <a:off x="7740352" y="5075892"/>
              <a:ext cx="261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f</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51226" name="直接连接符 66">
            <a:extLst>
              <a:ext uri="{FF2B5EF4-FFF2-40B4-BE49-F238E27FC236}">
                <a16:creationId xmlns:a16="http://schemas.microsoft.com/office/drawing/2014/main" id="{C387A195-05C3-40DD-9CF8-25650BD4AC80}"/>
              </a:ext>
            </a:extLst>
          </p:cNvPr>
          <p:cNvCxnSpPr>
            <a:cxnSpLocks noChangeShapeType="1"/>
          </p:cNvCxnSpPr>
          <p:nvPr/>
        </p:nvCxnSpPr>
        <p:spPr bwMode="auto">
          <a:xfrm flipH="1">
            <a:off x="7050088" y="4135438"/>
            <a:ext cx="0" cy="1258887"/>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51227" name="TextBox 68">
            <a:extLst>
              <a:ext uri="{FF2B5EF4-FFF2-40B4-BE49-F238E27FC236}">
                <a16:creationId xmlns:a16="http://schemas.microsoft.com/office/drawing/2014/main" id="{8C6E977D-DD35-4448-A1B1-FDC0DEE08A54}"/>
              </a:ext>
            </a:extLst>
          </p:cNvPr>
          <p:cNvSpPr txBox="1">
            <a:spLocks noChangeArrowheads="1"/>
          </p:cNvSpPr>
          <p:nvPr/>
        </p:nvSpPr>
        <p:spPr bwMode="auto">
          <a:xfrm>
            <a:off x="2436813" y="2924175"/>
            <a:ext cx="2057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a:latin typeface="华文中宋" panose="02010600040101010101" pitchFamily="2" charset="-122"/>
                <a:ea typeface="华文中宋" panose="02010600040101010101" pitchFamily="2" charset="-122"/>
              </a:rPr>
              <a:t>—— </a:t>
            </a:r>
            <a:r>
              <a:rPr lang="zh-CN" altLang="en-US" sz="2200" b="1">
                <a:latin typeface="华文中宋" panose="02010600040101010101" pitchFamily="2" charset="-122"/>
                <a:ea typeface="华文中宋" panose="02010600040101010101" pitchFamily="2" charset="-122"/>
              </a:rPr>
              <a:t>完全膨胀</a:t>
            </a:r>
          </a:p>
        </p:txBody>
      </p:sp>
      <p:graphicFrame>
        <p:nvGraphicFramePr>
          <p:cNvPr id="51228" name="Object 3">
            <a:extLst>
              <a:ext uri="{FF2B5EF4-FFF2-40B4-BE49-F238E27FC236}">
                <a16:creationId xmlns:a16="http://schemas.microsoft.com/office/drawing/2014/main" id="{A298C307-2A55-4079-8CF6-AA707496763D}"/>
              </a:ext>
            </a:extLst>
          </p:cNvPr>
          <p:cNvGraphicFramePr>
            <a:graphicFrameLocks noChangeAspect="1"/>
          </p:cNvGraphicFramePr>
          <p:nvPr/>
        </p:nvGraphicFramePr>
        <p:xfrm>
          <a:off x="685800" y="2882900"/>
          <a:ext cx="1116013" cy="514350"/>
        </p:xfrm>
        <a:graphic>
          <a:graphicData uri="http://schemas.openxmlformats.org/presentationml/2006/ole">
            <mc:AlternateContent xmlns:mc="http://schemas.openxmlformats.org/markup-compatibility/2006">
              <mc:Choice xmlns:v="urn:schemas-microsoft-com:vml" Requires="v">
                <p:oleObj spid="_x0000_s51600" name="Equation" r:id="rId6" imgW="495085" imgH="228501" progId="Equation.DSMT4">
                  <p:embed/>
                </p:oleObj>
              </mc:Choice>
              <mc:Fallback>
                <p:oleObj name="Equation" r:id="rId6" imgW="495085" imgH="228501"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882900"/>
                        <a:ext cx="11160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1229" name="组合 85">
            <a:extLst>
              <a:ext uri="{FF2B5EF4-FFF2-40B4-BE49-F238E27FC236}">
                <a16:creationId xmlns:a16="http://schemas.microsoft.com/office/drawing/2014/main" id="{523377EE-3716-4F8E-9862-4B94A405732F}"/>
              </a:ext>
            </a:extLst>
          </p:cNvPr>
          <p:cNvGrpSpPr>
            <a:grpSpLocks/>
          </p:cNvGrpSpPr>
          <p:nvPr/>
        </p:nvGrpSpPr>
        <p:grpSpPr bwMode="auto">
          <a:xfrm>
            <a:off x="685800" y="3446463"/>
            <a:ext cx="3683000" cy="514350"/>
            <a:chOff x="685625" y="3879850"/>
            <a:chExt cx="3682650" cy="514350"/>
          </a:xfrm>
        </p:grpSpPr>
        <p:graphicFrame>
          <p:nvGraphicFramePr>
            <p:cNvPr id="51260" name="Object 4">
              <a:extLst>
                <a:ext uri="{FF2B5EF4-FFF2-40B4-BE49-F238E27FC236}">
                  <a16:creationId xmlns:a16="http://schemas.microsoft.com/office/drawing/2014/main" id="{BB190A86-9453-4B3F-8B05-8C0A6D60E1A2}"/>
                </a:ext>
              </a:extLst>
            </p:cNvPr>
            <p:cNvGraphicFramePr>
              <a:graphicFrameLocks noChangeAspect="1"/>
            </p:cNvGraphicFramePr>
            <p:nvPr/>
          </p:nvGraphicFramePr>
          <p:xfrm>
            <a:off x="685625" y="3879850"/>
            <a:ext cx="1744663" cy="514350"/>
          </p:xfrm>
          <a:graphic>
            <a:graphicData uri="http://schemas.openxmlformats.org/presentationml/2006/ole">
              <mc:AlternateContent xmlns:mc="http://schemas.openxmlformats.org/markup-compatibility/2006">
                <mc:Choice xmlns:v="urn:schemas-microsoft-com:vml" Requires="v">
                  <p:oleObj spid="_x0000_s51601" name="Equation" r:id="rId8" imgW="774364" imgH="228501" progId="Equation.DSMT4">
                    <p:embed/>
                  </p:oleObj>
                </mc:Choice>
                <mc:Fallback>
                  <p:oleObj name="Equation" r:id="rId8" imgW="774364" imgH="228501"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625" y="3879850"/>
                          <a:ext cx="17446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61" name="TextBox 73">
              <a:extLst>
                <a:ext uri="{FF2B5EF4-FFF2-40B4-BE49-F238E27FC236}">
                  <a16:creationId xmlns:a16="http://schemas.microsoft.com/office/drawing/2014/main" id="{6E1556E8-A17A-4A44-892D-5B8C063FF134}"/>
                </a:ext>
              </a:extLst>
            </p:cNvPr>
            <p:cNvSpPr txBox="1">
              <a:spLocks noChangeArrowheads="1"/>
            </p:cNvSpPr>
            <p:nvPr/>
          </p:nvSpPr>
          <p:spPr bwMode="auto">
            <a:xfrm>
              <a:off x="2455156" y="3943588"/>
              <a:ext cx="19131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a:latin typeface="华文中宋" panose="02010600040101010101" pitchFamily="2" charset="-122"/>
                  <a:ea typeface="华文中宋" panose="02010600040101010101" pitchFamily="2" charset="-122"/>
                </a:rPr>
                <a:t>—— </a:t>
              </a:r>
              <a:r>
                <a:rPr lang="zh-CN" altLang="en-US" sz="2200" b="1">
                  <a:latin typeface="华文中宋" panose="02010600040101010101" pitchFamily="2" charset="-122"/>
                  <a:ea typeface="华文中宋" panose="02010600040101010101" pitchFamily="2" charset="-122"/>
                </a:rPr>
                <a:t>欠膨胀</a:t>
              </a:r>
            </a:p>
          </p:txBody>
        </p:sp>
      </p:grpSp>
      <p:graphicFrame>
        <p:nvGraphicFramePr>
          <p:cNvPr id="79" name="Object 5">
            <a:extLst>
              <a:ext uri="{FF2B5EF4-FFF2-40B4-BE49-F238E27FC236}">
                <a16:creationId xmlns:a16="http://schemas.microsoft.com/office/drawing/2014/main" id="{D30C9D28-1D84-407A-9E16-8B4FA6764933}"/>
              </a:ext>
            </a:extLst>
          </p:cNvPr>
          <p:cNvGraphicFramePr>
            <a:graphicFrameLocks noChangeAspect="1"/>
          </p:cNvGraphicFramePr>
          <p:nvPr>
            <p:extLst>
              <p:ext uri="{D42A27DB-BD31-4B8C-83A1-F6EECF244321}">
                <p14:modId xmlns:p14="http://schemas.microsoft.com/office/powerpoint/2010/main" val="1827266570"/>
              </p:ext>
            </p:extLst>
          </p:nvPr>
        </p:nvGraphicFramePr>
        <p:xfrm>
          <a:off x="679450" y="3987800"/>
          <a:ext cx="1773238" cy="514350"/>
        </p:xfrm>
        <a:graphic>
          <a:graphicData uri="http://schemas.openxmlformats.org/presentationml/2006/ole">
            <mc:AlternateContent xmlns:mc="http://schemas.openxmlformats.org/markup-compatibility/2006">
              <mc:Choice xmlns:v="urn:schemas-microsoft-com:vml" Requires="v">
                <p:oleObj spid="_x0000_s51602" name="Equation" r:id="rId10" imgW="787400" imgH="228600" progId="Equation.DSMT4">
                  <p:embed/>
                </p:oleObj>
              </mc:Choice>
              <mc:Fallback>
                <p:oleObj name="Equation" r:id="rId10" imgW="787400" imgH="2286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9450" y="3987800"/>
                        <a:ext cx="17732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31" name="TextBox 79">
            <a:extLst>
              <a:ext uri="{FF2B5EF4-FFF2-40B4-BE49-F238E27FC236}">
                <a16:creationId xmlns:a16="http://schemas.microsoft.com/office/drawing/2014/main" id="{BC79B9EC-38F1-4701-823C-0DA5DF3E6A34}"/>
              </a:ext>
            </a:extLst>
          </p:cNvPr>
          <p:cNvSpPr txBox="1">
            <a:spLocks noChangeArrowheads="1"/>
          </p:cNvSpPr>
          <p:nvPr/>
        </p:nvSpPr>
        <p:spPr bwMode="auto">
          <a:xfrm>
            <a:off x="2482919" y="4060825"/>
            <a:ext cx="19145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dirty="0">
                <a:latin typeface="华文中宋" panose="02010600040101010101" pitchFamily="2" charset="-122"/>
                <a:ea typeface="华文中宋" panose="02010600040101010101" pitchFamily="2" charset="-122"/>
              </a:rPr>
              <a:t>—— </a:t>
            </a:r>
            <a:r>
              <a:rPr lang="zh-CN" altLang="en-US" sz="2200" b="1" dirty="0">
                <a:latin typeface="华文中宋" panose="02010600040101010101" pitchFamily="2" charset="-122"/>
                <a:ea typeface="华文中宋" panose="02010600040101010101" pitchFamily="2" charset="-122"/>
              </a:rPr>
              <a:t>过膨胀</a:t>
            </a:r>
          </a:p>
        </p:txBody>
      </p:sp>
      <p:graphicFrame>
        <p:nvGraphicFramePr>
          <p:cNvPr id="51232" name="Object 6">
            <a:extLst>
              <a:ext uri="{FF2B5EF4-FFF2-40B4-BE49-F238E27FC236}">
                <a16:creationId xmlns:a16="http://schemas.microsoft.com/office/drawing/2014/main" id="{2A128182-3A0C-4CDD-9CE6-45236F9B9777}"/>
              </a:ext>
            </a:extLst>
          </p:cNvPr>
          <p:cNvGraphicFramePr>
            <a:graphicFrameLocks noChangeAspect="1"/>
          </p:cNvGraphicFramePr>
          <p:nvPr/>
        </p:nvGraphicFramePr>
        <p:xfrm>
          <a:off x="1789113" y="2922588"/>
          <a:ext cx="596900" cy="468312"/>
        </p:xfrm>
        <a:graphic>
          <a:graphicData uri="http://schemas.openxmlformats.org/presentationml/2006/ole">
            <mc:AlternateContent xmlns:mc="http://schemas.openxmlformats.org/markup-compatibility/2006">
              <mc:Choice xmlns:v="urn:schemas-microsoft-com:vml" Requires="v">
                <p:oleObj spid="_x0000_s51603" name="Equation" r:id="rId12" imgW="291973" imgH="228501" progId="Equation.DSMT4">
                  <p:embed/>
                </p:oleObj>
              </mc:Choice>
              <mc:Fallback>
                <p:oleObj name="Equation" r:id="rId12" imgW="291973" imgH="228501"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9113" y="2922588"/>
                        <a:ext cx="5969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1233" name="直接连接符 81">
            <a:extLst>
              <a:ext uri="{FF2B5EF4-FFF2-40B4-BE49-F238E27FC236}">
                <a16:creationId xmlns:a16="http://schemas.microsoft.com/office/drawing/2014/main" id="{9E5D72D4-B286-45A1-9570-F1E81AE4B125}"/>
              </a:ext>
            </a:extLst>
          </p:cNvPr>
          <p:cNvCxnSpPr>
            <a:cxnSpLocks noChangeShapeType="1"/>
          </p:cNvCxnSpPr>
          <p:nvPr/>
        </p:nvCxnSpPr>
        <p:spPr bwMode="auto">
          <a:xfrm>
            <a:off x="4833938" y="5391150"/>
            <a:ext cx="2232025"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grpSp>
        <p:nvGrpSpPr>
          <p:cNvPr id="51234" name="组合 94">
            <a:extLst>
              <a:ext uri="{FF2B5EF4-FFF2-40B4-BE49-F238E27FC236}">
                <a16:creationId xmlns:a16="http://schemas.microsoft.com/office/drawing/2014/main" id="{E3855070-87A8-4CD4-A49E-07F7CFCC1188}"/>
              </a:ext>
            </a:extLst>
          </p:cNvPr>
          <p:cNvGrpSpPr>
            <a:grpSpLocks/>
          </p:cNvGrpSpPr>
          <p:nvPr/>
        </p:nvGrpSpPr>
        <p:grpSpPr bwMode="auto">
          <a:xfrm>
            <a:off x="7050088" y="5373688"/>
            <a:ext cx="906462" cy="368300"/>
            <a:chOff x="7049559" y="5373216"/>
            <a:chExt cx="906817" cy="369332"/>
          </a:xfrm>
        </p:grpSpPr>
        <p:sp>
          <p:nvSpPr>
            <p:cNvPr id="51258" name="任意多边形 89">
              <a:extLst>
                <a:ext uri="{FF2B5EF4-FFF2-40B4-BE49-F238E27FC236}">
                  <a16:creationId xmlns:a16="http://schemas.microsoft.com/office/drawing/2014/main" id="{0D805F3C-2FF5-44DF-935C-F84A1B9F93F6}"/>
                </a:ext>
              </a:extLst>
            </p:cNvPr>
            <p:cNvSpPr>
              <a:spLocks/>
            </p:cNvSpPr>
            <p:nvPr/>
          </p:nvSpPr>
          <p:spPr bwMode="auto">
            <a:xfrm flipV="1">
              <a:off x="7049559" y="5395733"/>
              <a:ext cx="687196" cy="204272"/>
            </a:xfrm>
            <a:custGeom>
              <a:avLst/>
              <a:gdLst>
                <a:gd name="T0" fmla="*/ 0 w 689957"/>
                <a:gd name="T1" fmla="*/ 1315172 h 156556"/>
                <a:gd name="T2" fmla="*/ 112704 w 689957"/>
                <a:gd name="T3" fmla="*/ 267686 h 156556"/>
                <a:gd name="T4" fmla="*/ 241510 w 689957"/>
                <a:gd name="T5" fmla="*/ 896187 h 156556"/>
                <a:gd name="T6" fmla="*/ 338114 w 689957"/>
                <a:gd name="T7" fmla="*/ 128027 h 156556"/>
                <a:gd name="T8" fmla="*/ 450817 w 689957"/>
                <a:gd name="T9" fmla="*/ 756515 h 156556"/>
                <a:gd name="T10" fmla="*/ 587672 w 689957"/>
                <a:gd name="T11" fmla="*/ 58191 h 156556"/>
                <a:gd name="T12" fmla="*/ 668176 w 689957"/>
                <a:gd name="T13" fmla="*/ 1105678 h 156556"/>
                <a:gd name="T14" fmla="*/ 0 60000 65536"/>
                <a:gd name="T15" fmla="*/ 0 60000 65536"/>
                <a:gd name="T16" fmla="*/ 0 60000 65536"/>
                <a:gd name="T17" fmla="*/ 0 60000 65536"/>
                <a:gd name="T18" fmla="*/ 0 60000 65536"/>
                <a:gd name="T19" fmla="*/ 0 60000 65536"/>
                <a:gd name="T20" fmla="*/ 0 60000 65536"/>
                <a:gd name="T21" fmla="*/ 0 w 689957"/>
                <a:gd name="T22" fmla="*/ 0 h 156556"/>
                <a:gd name="T23" fmla="*/ 689957 w 689957"/>
                <a:gd name="T24" fmla="*/ 156556 h 1565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9957" h="156556">
                  <a:moveTo>
                    <a:pt x="0" y="156556"/>
                  </a:moveTo>
                  <a:cubicBezTo>
                    <a:pt x="37407" y="98367"/>
                    <a:pt x="74814" y="40178"/>
                    <a:pt x="116378" y="31865"/>
                  </a:cubicBezTo>
                  <a:cubicBezTo>
                    <a:pt x="157942" y="23552"/>
                    <a:pt x="210589" y="109451"/>
                    <a:pt x="249382" y="106680"/>
                  </a:cubicBezTo>
                  <a:cubicBezTo>
                    <a:pt x="288175" y="103909"/>
                    <a:pt x="313113" y="18011"/>
                    <a:pt x="349135" y="15240"/>
                  </a:cubicBezTo>
                  <a:cubicBezTo>
                    <a:pt x="385157" y="12469"/>
                    <a:pt x="422564" y="91440"/>
                    <a:pt x="465513" y="90054"/>
                  </a:cubicBezTo>
                  <a:cubicBezTo>
                    <a:pt x="508462" y="88669"/>
                    <a:pt x="569422" y="0"/>
                    <a:pt x="606829" y="6927"/>
                  </a:cubicBezTo>
                  <a:cubicBezTo>
                    <a:pt x="644236" y="13854"/>
                    <a:pt x="667096" y="72736"/>
                    <a:pt x="689957" y="131618"/>
                  </a:cubicBezTo>
                </a:path>
              </a:pathLst>
            </a:custGeom>
            <a:noFill/>
            <a:ln w="38100" cap="flat" cmpd="sng" algn="ctr">
              <a:solidFill>
                <a:srgbClr val="6600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59" name="矩形 90">
              <a:extLst>
                <a:ext uri="{FF2B5EF4-FFF2-40B4-BE49-F238E27FC236}">
                  <a16:creationId xmlns:a16="http://schemas.microsoft.com/office/drawing/2014/main" id="{720ACC06-7EDB-4764-A2BA-80FD5E150764}"/>
                </a:ext>
              </a:extLst>
            </p:cNvPr>
            <p:cNvSpPr>
              <a:spLocks noChangeArrowheads="1"/>
            </p:cNvSpPr>
            <p:nvPr/>
          </p:nvSpPr>
          <p:spPr bwMode="auto">
            <a:xfrm>
              <a:off x="7656294" y="537321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g</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grpSp>
        <p:nvGrpSpPr>
          <p:cNvPr id="51235" name="组合 93">
            <a:extLst>
              <a:ext uri="{FF2B5EF4-FFF2-40B4-BE49-F238E27FC236}">
                <a16:creationId xmlns:a16="http://schemas.microsoft.com/office/drawing/2014/main" id="{BCF49DD6-99BF-4E8B-AE80-63117EADB0C5}"/>
              </a:ext>
            </a:extLst>
          </p:cNvPr>
          <p:cNvGrpSpPr>
            <a:grpSpLocks/>
          </p:cNvGrpSpPr>
          <p:nvPr/>
        </p:nvGrpSpPr>
        <p:grpSpPr bwMode="auto">
          <a:xfrm>
            <a:off x="7050088" y="4932363"/>
            <a:ext cx="685800" cy="430212"/>
            <a:chOff x="7049482" y="4931876"/>
            <a:chExt cx="687196" cy="431112"/>
          </a:xfrm>
        </p:grpSpPr>
        <p:sp>
          <p:nvSpPr>
            <p:cNvPr id="51256" name="任意多边形 91">
              <a:extLst>
                <a:ext uri="{FF2B5EF4-FFF2-40B4-BE49-F238E27FC236}">
                  <a16:creationId xmlns:a16="http://schemas.microsoft.com/office/drawing/2014/main" id="{2378470F-9CF8-479F-97E7-5983235255AD}"/>
                </a:ext>
              </a:extLst>
            </p:cNvPr>
            <p:cNvSpPr>
              <a:spLocks/>
            </p:cNvSpPr>
            <p:nvPr/>
          </p:nvSpPr>
          <p:spPr bwMode="auto">
            <a:xfrm>
              <a:off x="7049482" y="5199370"/>
              <a:ext cx="687196" cy="163618"/>
            </a:xfrm>
            <a:custGeom>
              <a:avLst/>
              <a:gdLst>
                <a:gd name="T0" fmla="*/ 0 w 689957"/>
                <a:gd name="T1" fmla="*/ 222822 h 156556"/>
                <a:gd name="T2" fmla="*/ 112704 w 689957"/>
                <a:gd name="T3" fmla="*/ 45352 h 156556"/>
                <a:gd name="T4" fmla="*/ 241510 w 689957"/>
                <a:gd name="T5" fmla="*/ 151835 h 156556"/>
                <a:gd name="T6" fmla="*/ 338114 w 689957"/>
                <a:gd name="T7" fmla="*/ 21690 h 156556"/>
                <a:gd name="T8" fmla="*/ 450817 w 689957"/>
                <a:gd name="T9" fmla="*/ 128171 h 156556"/>
                <a:gd name="T10" fmla="*/ 587672 w 689957"/>
                <a:gd name="T11" fmla="*/ 9860 h 156556"/>
                <a:gd name="T12" fmla="*/ 668176 w 689957"/>
                <a:gd name="T13" fmla="*/ 187329 h 156556"/>
                <a:gd name="T14" fmla="*/ 0 60000 65536"/>
                <a:gd name="T15" fmla="*/ 0 60000 65536"/>
                <a:gd name="T16" fmla="*/ 0 60000 65536"/>
                <a:gd name="T17" fmla="*/ 0 60000 65536"/>
                <a:gd name="T18" fmla="*/ 0 60000 65536"/>
                <a:gd name="T19" fmla="*/ 0 60000 65536"/>
                <a:gd name="T20" fmla="*/ 0 60000 65536"/>
                <a:gd name="T21" fmla="*/ 0 w 689957"/>
                <a:gd name="T22" fmla="*/ 0 h 156556"/>
                <a:gd name="T23" fmla="*/ 689957 w 689957"/>
                <a:gd name="T24" fmla="*/ 156556 h 1565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9957" h="156556">
                  <a:moveTo>
                    <a:pt x="0" y="156556"/>
                  </a:moveTo>
                  <a:cubicBezTo>
                    <a:pt x="37407" y="98367"/>
                    <a:pt x="74814" y="40178"/>
                    <a:pt x="116378" y="31865"/>
                  </a:cubicBezTo>
                  <a:cubicBezTo>
                    <a:pt x="157942" y="23552"/>
                    <a:pt x="210589" y="109451"/>
                    <a:pt x="249382" y="106680"/>
                  </a:cubicBezTo>
                  <a:cubicBezTo>
                    <a:pt x="288175" y="103909"/>
                    <a:pt x="313113" y="18011"/>
                    <a:pt x="349135" y="15240"/>
                  </a:cubicBezTo>
                  <a:cubicBezTo>
                    <a:pt x="385157" y="12469"/>
                    <a:pt x="422564" y="91440"/>
                    <a:pt x="465513" y="90054"/>
                  </a:cubicBezTo>
                  <a:cubicBezTo>
                    <a:pt x="508462" y="88669"/>
                    <a:pt x="569422" y="0"/>
                    <a:pt x="606829" y="6927"/>
                  </a:cubicBezTo>
                  <a:cubicBezTo>
                    <a:pt x="644236" y="13854"/>
                    <a:pt x="667096" y="72736"/>
                    <a:pt x="689957" y="131618"/>
                  </a:cubicBezTo>
                </a:path>
              </a:pathLst>
            </a:custGeom>
            <a:noFill/>
            <a:ln w="38100" cap="flat" cmpd="sng" algn="ctr">
              <a:solidFill>
                <a:srgbClr val="6600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57" name="矩形 92">
              <a:extLst>
                <a:ext uri="{FF2B5EF4-FFF2-40B4-BE49-F238E27FC236}">
                  <a16:creationId xmlns:a16="http://schemas.microsoft.com/office/drawing/2014/main" id="{4F03D0C2-6389-45A3-A630-2BBCF0283623}"/>
                </a:ext>
              </a:extLst>
            </p:cNvPr>
            <p:cNvSpPr>
              <a:spLocks noChangeArrowheads="1"/>
            </p:cNvSpPr>
            <p:nvPr/>
          </p:nvSpPr>
          <p:spPr bwMode="auto">
            <a:xfrm>
              <a:off x="7164288" y="4931876"/>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e</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grpSp>
        <p:nvGrpSpPr>
          <p:cNvPr id="12" name="组合 70">
            <a:extLst>
              <a:ext uri="{FF2B5EF4-FFF2-40B4-BE49-F238E27FC236}">
                <a16:creationId xmlns:a16="http://schemas.microsoft.com/office/drawing/2014/main" id="{802B0A0E-967B-4A95-85BC-36EE34F3BFA5}"/>
              </a:ext>
            </a:extLst>
          </p:cNvPr>
          <p:cNvGrpSpPr>
            <a:grpSpLocks/>
          </p:cNvGrpSpPr>
          <p:nvPr/>
        </p:nvGrpSpPr>
        <p:grpSpPr bwMode="auto">
          <a:xfrm>
            <a:off x="7045325" y="1925638"/>
            <a:ext cx="1492250" cy="1574800"/>
            <a:chOff x="7045693" y="1925057"/>
            <a:chExt cx="1491921" cy="1575799"/>
          </a:xfrm>
        </p:grpSpPr>
        <p:cxnSp>
          <p:nvCxnSpPr>
            <p:cNvPr id="51253" name="直接连接符 71">
              <a:extLst>
                <a:ext uri="{FF2B5EF4-FFF2-40B4-BE49-F238E27FC236}">
                  <a16:creationId xmlns:a16="http://schemas.microsoft.com/office/drawing/2014/main" id="{12B916C5-2B22-42A2-BA46-1785C54EFF5C}"/>
                </a:ext>
              </a:extLst>
            </p:cNvPr>
            <p:cNvCxnSpPr>
              <a:cxnSpLocks noChangeShapeType="1"/>
            </p:cNvCxnSpPr>
            <p:nvPr/>
          </p:nvCxnSpPr>
          <p:spPr bwMode="auto">
            <a:xfrm flipH="1">
              <a:off x="7045693" y="2132856"/>
              <a:ext cx="0" cy="136800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51254" name="直接箭头连接符 77">
              <a:extLst>
                <a:ext uri="{FF2B5EF4-FFF2-40B4-BE49-F238E27FC236}">
                  <a16:creationId xmlns:a16="http://schemas.microsoft.com/office/drawing/2014/main" id="{1269BE2E-6F51-4CE3-824D-5AC758B482CC}"/>
                </a:ext>
              </a:extLst>
            </p:cNvPr>
            <p:cNvCxnSpPr>
              <a:cxnSpLocks noChangeShapeType="1"/>
            </p:cNvCxnSpPr>
            <p:nvPr/>
          </p:nvCxnSpPr>
          <p:spPr bwMode="auto">
            <a:xfrm flipH="1">
              <a:off x="7064943" y="2165685"/>
              <a:ext cx="577516" cy="250256"/>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1255" name="TextBox 80">
              <a:extLst>
                <a:ext uri="{FF2B5EF4-FFF2-40B4-BE49-F238E27FC236}">
                  <a16:creationId xmlns:a16="http://schemas.microsoft.com/office/drawing/2014/main" id="{DA9532EF-1F6B-4C09-BF16-3D409A7C7A72}"/>
                </a:ext>
              </a:extLst>
            </p:cNvPr>
            <p:cNvSpPr txBox="1">
              <a:spLocks noChangeArrowheads="1"/>
            </p:cNvSpPr>
            <p:nvPr/>
          </p:nvSpPr>
          <p:spPr bwMode="auto">
            <a:xfrm>
              <a:off x="7536588" y="1925057"/>
              <a:ext cx="10010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dirty="0">
                  <a:latin typeface="Times New Roman" panose="02020603050405020304" pitchFamily="18" charset="0"/>
                </a:rPr>
                <a:t>正激波</a:t>
              </a:r>
            </a:p>
          </p:txBody>
        </p:sp>
      </p:grpSp>
      <p:grpSp>
        <p:nvGrpSpPr>
          <p:cNvPr id="13" name="组合 82">
            <a:extLst>
              <a:ext uri="{FF2B5EF4-FFF2-40B4-BE49-F238E27FC236}">
                <a16:creationId xmlns:a16="http://schemas.microsoft.com/office/drawing/2014/main" id="{EACEF14C-607F-4838-A114-BA833931E050}"/>
              </a:ext>
            </a:extLst>
          </p:cNvPr>
          <p:cNvGrpSpPr>
            <a:grpSpLocks/>
          </p:cNvGrpSpPr>
          <p:nvPr/>
        </p:nvGrpSpPr>
        <p:grpSpPr bwMode="auto">
          <a:xfrm>
            <a:off x="6738938" y="4613275"/>
            <a:ext cx="1268412" cy="758825"/>
            <a:chOff x="6739173" y="4612643"/>
            <a:chExt cx="1267422" cy="759970"/>
          </a:xfrm>
        </p:grpSpPr>
        <p:grpSp>
          <p:nvGrpSpPr>
            <p:cNvPr id="51249" name="组合 105">
              <a:extLst>
                <a:ext uri="{FF2B5EF4-FFF2-40B4-BE49-F238E27FC236}">
                  <a16:creationId xmlns:a16="http://schemas.microsoft.com/office/drawing/2014/main" id="{24932487-E0CC-4ED2-B94D-010E553F9FF0}"/>
                </a:ext>
              </a:extLst>
            </p:cNvPr>
            <p:cNvGrpSpPr>
              <a:grpSpLocks/>
            </p:cNvGrpSpPr>
            <p:nvPr/>
          </p:nvGrpSpPr>
          <p:grpSpPr bwMode="auto">
            <a:xfrm>
              <a:off x="7043169" y="4928135"/>
              <a:ext cx="963426" cy="444478"/>
              <a:chOff x="7043169" y="4928135"/>
              <a:chExt cx="963426" cy="444478"/>
            </a:xfrm>
          </p:grpSpPr>
          <p:cxnSp>
            <p:nvCxnSpPr>
              <p:cNvPr id="51251" name="直接连接符 86">
                <a:extLst>
                  <a:ext uri="{FF2B5EF4-FFF2-40B4-BE49-F238E27FC236}">
                    <a16:creationId xmlns:a16="http://schemas.microsoft.com/office/drawing/2014/main" id="{1C77E477-665C-4CF6-9506-BDD772967B5A}"/>
                  </a:ext>
                </a:extLst>
              </p:cNvPr>
              <p:cNvCxnSpPr>
                <a:cxnSpLocks noChangeShapeType="1"/>
              </p:cNvCxnSpPr>
              <p:nvPr/>
            </p:nvCxnSpPr>
            <p:spPr bwMode="auto">
              <a:xfrm flipH="1" flipV="1">
                <a:off x="7045693" y="4928135"/>
                <a:ext cx="0" cy="444478"/>
              </a:xfrm>
              <a:prstGeom prst="line">
                <a:avLst/>
              </a:prstGeom>
              <a:noFill/>
              <a:ln w="38100" algn="ctr">
                <a:solidFill>
                  <a:srgbClr val="660066"/>
                </a:solidFill>
                <a:round/>
                <a:headEnd/>
                <a:tailEnd/>
              </a:ln>
              <a:extLst>
                <a:ext uri="{909E8E84-426E-40DD-AFC4-6F175D3DCCD1}">
                  <a14:hiddenFill xmlns:a14="http://schemas.microsoft.com/office/drawing/2010/main">
                    <a:noFill/>
                  </a14:hiddenFill>
                </a:ext>
              </a:extLst>
            </p:spPr>
          </p:cxnSp>
          <p:cxnSp>
            <p:nvCxnSpPr>
              <p:cNvPr id="51252" name="直接连接符 93">
                <a:extLst>
                  <a:ext uri="{FF2B5EF4-FFF2-40B4-BE49-F238E27FC236}">
                    <a16:creationId xmlns:a16="http://schemas.microsoft.com/office/drawing/2014/main" id="{737ABCF6-38A8-4C75-9EAA-49F4DA8879AD}"/>
                  </a:ext>
                </a:extLst>
              </p:cNvPr>
              <p:cNvCxnSpPr>
                <a:cxnSpLocks noChangeShapeType="1"/>
              </p:cNvCxnSpPr>
              <p:nvPr/>
            </p:nvCxnSpPr>
            <p:spPr bwMode="auto">
              <a:xfrm>
                <a:off x="7043169" y="4949541"/>
                <a:ext cx="963426" cy="0"/>
              </a:xfrm>
              <a:prstGeom prst="line">
                <a:avLst/>
              </a:prstGeom>
              <a:noFill/>
              <a:ln w="38100" algn="ctr">
                <a:solidFill>
                  <a:srgbClr val="660066"/>
                </a:solidFill>
                <a:round/>
                <a:headEnd/>
                <a:tailEnd/>
              </a:ln>
              <a:extLst>
                <a:ext uri="{909E8E84-426E-40DD-AFC4-6F175D3DCCD1}">
                  <a14:hiddenFill xmlns:a14="http://schemas.microsoft.com/office/drawing/2010/main">
                    <a:noFill/>
                  </a14:hiddenFill>
                </a:ext>
              </a:extLst>
            </p:spPr>
          </p:cxnSp>
        </p:grpSp>
        <p:sp>
          <p:nvSpPr>
            <p:cNvPr id="51250" name="矩形 85">
              <a:extLst>
                <a:ext uri="{FF2B5EF4-FFF2-40B4-BE49-F238E27FC236}">
                  <a16:creationId xmlns:a16="http://schemas.microsoft.com/office/drawing/2014/main" id="{A14072FD-065D-4E05-81F7-6E2AFEC35BC5}"/>
                </a:ext>
              </a:extLst>
            </p:cNvPr>
            <p:cNvSpPr>
              <a:spLocks noChangeArrowheads="1"/>
            </p:cNvSpPr>
            <p:nvPr/>
          </p:nvSpPr>
          <p:spPr bwMode="auto">
            <a:xfrm>
              <a:off x="6739173" y="4612643"/>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d</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grpSp>
        <p:nvGrpSpPr>
          <p:cNvPr id="15" name="组合 92">
            <a:extLst>
              <a:ext uri="{FF2B5EF4-FFF2-40B4-BE49-F238E27FC236}">
                <a16:creationId xmlns:a16="http://schemas.microsoft.com/office/drawing/2014/main" id="{91E861F9-B8DF-4178-8F69-3136EFD10B01}"/>
              </a:ext>
            </a:extLst>
          </p:cNvPr>
          <p:cNvGrpSpPr>
            <a:grpSpLocks/>
          </p:cNvGrpSpPr>
          <p:nvPr/>
        </p:nvGrpSpPr>
        <p:grpSpPr bwMode="auto">
          <a:xfrm>
            <a:off x="4206875" y="4729163"/>
            <a:ext cx="2857500" cy="368300"/>
            <a:chOff x="4208707" y="5173081"/>
            <a:chExt cx="2856914" cy="369332"/>
          </a:xfrm>
        </p:grpSpPr>
        <p:cxnSp>
          <p:nvCxnSpPr>
            <p:cNvPr id="51247" name="直接连接符 95">
              <a:extLst>
                <a:ext uri="{FF2B5EF4-FFF2-40B4-BE49-F238E27FC236}">
                  <a16:creationId xmlns:a16="http://schemas.microsoft.com/office/drawing/2014/main" id="{4DAA2C36-74CF-4A70-A016-3867E8BDF75A}"/>
                </a:ext>
              </a:extLst>
            </p:cNvPr>
            <p:cNvCxnSpPr>
              <a:cxnSpLocks noChangeShapeType="1"/>
            </p:cNvCxnSpPr>
            <p:nvPr/>
          </p:nvCxnSpPr>
          <p:spPr bwMode="auto">
            <a:xfrm>
              <a:off x="4833621" y="5390634"/>
              <a:ext cx="2232000"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sp>
          <p:nvSpPr>
            <p:cNvPr id="51248" name="矩形 96">
              <a:extLst>
                <a:ext uri="{FF2B5EF4-FFF2-40B4-BE49-F238E27FC236}">
                  <a16:creationId xmlns:a16="http://schemas.microsoft.com/office/drawing/2014/main" id="{E9EDD3CB-CFFA-45EA-B765-8563BB9AB21E}"/>
                </a:ext>
              </a:extLst>
            </p:cNvPr>
            <p:cNvSpPr>
              <a:spLocks noChangeArrowheads="1"/>
            </p:cNvSpPr>
            <p:nvPr/>
          </p:nvSpPr>
          <p:spPr bwMode="auto">
            <a:xfrm>
              <a:off x="4208707" y="5173081"/>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2</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grpSp>
      <p:graphicFrame>
        <p:nvGraphicFramePr>
          <p:cNvPr id="237576" name="Object 8">
            <a:extLst>
              <a:ext uri="{FF2B5EF4-FFF2-40B4-BE49-F238E27FC236}">
                <a16:creationId xmlns:a16="http://schemas.microsoft.com/office/drawing/2014/main" id="{CEFD2756-37F9-4150-8659-E8048AB57DBC}"/>
              </a:ext>
            </a:extLst>
          </p:cNvPr>
          <p:cNvGraphicFramePr>
            <a:graphicFrameLocks noChangeAspect="1"/>
          </p:cNvGraphicFramePr>
          <p:nvPr>
            <p:extLst>
              <p:ext uri="{D42A27DB-BD31-4B8C-83A1-F6EECF244321}">
                <p14:modId xmlns:p14="http://schemas.microsoft.com/office/powerpoint/2010/main" val="2089516233"/>
              </p:ext>
            </p:extLst>
          </p:nvPr>
        </p:nvGraphicFramePr>
        <p:xfrm>
          <a:off x="280989" y="3980656"/>
          <a:ext cx="2260600" cy="514350"/>
        </p:xfrm>
        <a:graphic>
          <a:graphicData uri="http://schemas.openxmlformats.org/presentationml/2006/ole">
            <mc:AlternateContent xmlns:mc="http://schemas.openxmlformats.org/markup-compatibility/2006">
              <mc:Choice xmlns:v="urn:schemas-microsoft-com:vml" Requires="v">
                <p:oleObj spid="_x0000_s51604" name="Equation" r:id="rId14" imgW="1002960" imgH="228600" progId="Equation.DSMT4">
                  <p:embed/>
                </p:oleObj>
              </mc:Choice>
              <mc:Fallback>
                <p:oleObj name="Equation" r:id="rId14" imgW="1002960" imgH="228600" progId="Equation.DSMT4">
                  <p:embed/>
                  <p:pic>
                    <p:nvPicPr>
                      <p:cNvPr id="0" name="Object 8"/>
                      <p:cNvPicPr>
                        <a:picLocks noChangeAspect="1" noChangeArrowheads="1"/>
                      </p:cNvPicPr>
                      <p:nvPr/>
                    </p:nvPicPr>
                    <p:blipFill>
                      <a:blip r:embed="rId15"/>
                      <a:srcRect/>
                      <a:stretch>
                        <a:fillRect/>
                      </a:stretch>
                    </p:blipFill>
                    <p:spPr bwMode="auto">
                      <a:xfrm>
                        <a:off x="280989" y="3980656"/>
                        <a:ext cx="2260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7577" name="Object 9">
            <a:extLst>
              <a:ext uri="{FF2B5EF4-FFF2-40B4-BE49-F238E27FC236}">
                <a16:creationId xmlns:a16="http://schemas.microsoft.com/office/drawing/2014/main" id="{8C47271D-CA12-4668-9475-208AB07F574D}"/>
              </a:ext>
            </a:extLst>
          </p:cNvPr>
          <p:cNvGraphicFramePr>
            <a:graphicFrameLocks noChangeAspect="1"/>
          </p:cNvGraphicFramePr>
          <p:nvPr>
            <p:extLst>
              <p:ext uri="{D42A27DB-BD31-4B8C-83A1-F6EECF244321}">
                <p14:modId xmlns:p14="http://schemas.microsoft.com/office/powerpoint/2010/main" val="1208343798"/>
              </p:ext>
            </p:extLst>
          </p:nvPr>
        </p:nvGraphicFramePr>
        <p:xfrm>
          <a:off x="315833" y="4609635"/>
          <a:ext cx="2067142" cy="641044"/>
        </p:xfrm>
        <a:graphic>
          <a:graphicData uri="http://schemas.openxmlformats.org/presentationml/2006/ole">
            <mc:AlternateContent xmlns:mc="http://schemas.openxmlformats.org/markup-compatibility/2006">
              <mc:Choice xmlns:v="urn:schemas-microsoft-com:vml" Requires="v">
                <p:oleObj spid="_x0000_s51605" name="Equation" r:id="rId16" imgW="1384300" imgH="431800" progId="Equation.DSMT4">
                  <p:embed/>
                </p:oleObj>
              </mc:Choice>
              <mc:Fallback>
                <p:oleObj name="Equation" r:id="rId16" imgW="1384300" imgH="431800" progId="Equation.DSMT4">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5833" y="4609635"/>
                        <a:ext cx="2067142" cy="641044"/>
                      </a:xfrm>
                      <a:prstGeom prst="rect">
                        <a:avLst/>
                      </a:prstGeom>
                      <a:solidFill>
                        <a:srgbClr val="FFCC99"/>
                      </a:solidFill>
                      <a:ln>
                        <a:noFill/>
                      </a:ln>
                    </p:spPr>
                  </p:pic>
                </p:oleObj>
              </mc:Fallback>
            </mc:AlternateContent>
          </a:graphicData>
        </a:graphic>
      </p:graphicFrame>
      <p:graphicFrame>
        <p:nvGraphicFramePr>
          <p:cNvPr id="237578" name="Object 10">
            <a:extLst>
              <a:ext uri="{FF2B5EF4-FFF2-40B4-BE49-F238E27FC236}">
                <a16:creationId xmlns:a16="http://schemas.microsoft.com/office/drawing/2014/main" id="{EF1A2F82-602D-4F9A-B33F-67F119C1A60D}"/>
              </a:ext>
            </a:extLst>
          </p:cNvPr>
          <p:cNvGraphicFramePr>
            <a:graphicFrameLocks noChangeAspect="1"/>
          </p:cNvGraphicFramePr>
          <p:nvPr>
            <p:extLst>
              <p:ext uri="{D42A27DB-BD31-4B8C-83A1-F6EECF244321}">
                <p14:modId xmlns:p14="http://schemas.microsoft.com/office/powerpoint/2010/main" val="3965042650"/>
              </p:ext>
            </p:extLst>
          </p:nvPr>
        </p:nvGraphicFramePr>
        <p:xfrm>
          <a:off x="98151" y="5557838"/>
          <a:ext cx="1504950" cy="760413"/>
        </p:xfrm>
        <a:graphic>
          <a:graphicData uri="http://schemas.openxmlformats.org/presentationml/2006/ole">
            <mc:AlternateContent xmlns:mc="http://schemas.openxmlformats.org/markup-compatibility/2006">
              <mc:Choice xmlns:v="urn:schemas-microsoft-com:vml" Requires="v">
                <p:oleObj spid="_x0000_s51606" name="Equation" r:id="rId18" imgW="850531" imgH="431613" progId="Equation.DSMT4">
                  <p:embed/>
                </p:oleObj>
              </mc:Choice>
              <mc:Fallback>
                <p:oleObj name="Equation" r:id="rId18" imgW="850531" imgH="431613" progId="Equation.DSMT4">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151" y="5557838"/>
                        <a:ext cx="150495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7579" name="Object 11">
            <a:extLst>
              <a:ext uri="{FF2B5EF4-FFF2-40B4-BE49-F238E27FC236}">
                <a16:creationId xmlns:a16="http://schemas.microsoft.com/office/drawing/2014/main" id="{F60B7A2E-4D7F-4A69-806A-4E84618DF73C}"/>
              </a:ext>
            </a:extLst>
          </p:cNvPr>
          <p:cNvGraphicFramePr>
            <a:graphicFrameLocks noChangeAspect="1"/>
          </p:cNvGraphicFramePr>
          <p:nvPr>
            <p:extLst>
              <p:ext uri="{D42A27DB-BD31-4B8C-83A1-F6EECF244321}">
                <p14:modId xmlns:p14="http://schemas.microsoft.com/office/powerpoint/2010/main" val="987533934"/>
              </p:ext>
            </p:extLst>
          </p:nvPr>
        </p:nvGraphicFramePr>
        <p:xfrm>
          <a:off x="3016668" y="5561236"/>
          <a:ext cx="1936750" cy="809625"/>
        </p:xfrm>
        <a:graphic>
          <a:graphicData uri="http://schemas.openxmlformats.org/presentationml/2006/ole">
            <mc:AlternateContent xmlns:mc="http://schemas.openxmlformats.org/markup-compatibility/2006">
              <mc:Choice xmlns:v="urn:schemas-microsoft-com:vml" Requires="v">
                <p:oleObj spid="_x0000_s51607" name="Equation" r:id="rId20" imgW="1092200" imgH="457200" progId="Equation.DSMT4">
                  <p:embed/>
                </p:oleObj>
              </mc:Choice>
              <mc:Fallback>
                <p:oleObj name="Equation" r:id="rId20" imgW="1092200" imgH="457200" progId="Equation.DSMT4">
                  <p:embed/>
                  <p:pic>
                    <p:nvPicPr>
                      <p:cNvPr id="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16668" y="5561236"/>
                        <a:ext cx="19367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43" name="矩形 37">
            <a:extLst>
              <a:ext uri="{FF2B5EF4-FFF2-40B4-BE49-F238E27FC236}">
                <a16:creationId xmlns:a16="http://schemas.microsoft.com/office/drawing/2014/main" id="{E401033F-7D0C-4869-8BFE-A8972A18A061}"/>
              </a:ext>
            </a:extLst>
          </p:cNvPr>
          <p:cNvSpPr>
            <a:spLocks noChangeArrowheads="1"/>
          </p:cNvSpPr>
          <p:nvPr/>
        </p:nvSpPr>
        <p:spPr bwMode="auto">
          <a:xfrm>
            <a:off x="4098925" y="3302000"/>
            <a:ext cx="715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p/p</a:t>
            </a:r>
            <a:r>
              <a:rPr kumimoji="1" lang="en-US" altLang="zh-CN" sz="24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2400" baseline="-25000">
              <a:latin typeface="Times New Roman" panose="02020603050405020304" pitchFamily="18" charset="0"/>
            </a:endParaRPr>
          </a:p>
        </p:txBody>
      </p:sp>
      <p:sp>
        <p:nvSpPr>
          <p:cNvPr id="51244" name="矩形 142">
            <a:extLst>
              <a:ext uri="{FF2B5EF4-FFF2-40B4-BE49-F238E27FC236}">
                <a16:creationId xmlns:a16="http://schemas.microsoft.com/office/drawing/2014/main" id="{DFE05380-AB31-4162-9645-5F3B8DA81ACB}"/>
              </a:ext>
            </a:extLst>
          </p:cNvPr>
          <p:cNvSpPr>
            <a:spLocks noChangeArrowheads="1"/>
          </p:cNvSpPr>
          <p:nvPr/>
        </p:nvSpPr>
        <p:spPr bwMode="auto">
          <a:xfrm>
            <a:off x="4200525" y="3943350"/>
            <a:ext cx="65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3</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sp>
        <p:nvSpPr>
          <p:cNvPr id="51245" name="矩形 83">
            <a:extLst>
              <a:ext uri="{FF2B5EF4-FFF2-40B4-BE49-F238E27FC236}">
                <a16:creationId xmlns:a16="http://schemas.microsoft.com/office/drawing/2014/main" id="{2FBD6B2D-E7D1-458C-B608-14EBEA21735F}"/>
              </a:ext>
            </a:extLst>
          </p:cNvPr>
          <p:cNvSpPr>
            <a:spLocks noChangeArrowheads="1"/>
          </p:cNvSpPr>
          <p:nvPr/>
        </p:nvSpPr>
        <p:spPr bwMode="auto">
          <a:xfrm>
            <a:off x="4208463" y="5173663"/>
            <a:ext cx="65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sp>
        <p:nvSpPr>
          <p:cNvPr id="76" name="Rectangle 4">
            <a:extLst>
              <a:ext uri="{FF2B5EF4-FFF2-40B4-BE49-F238E27FC236}">
                <a16:creationId xmlns:a16="http://schemas.microsoft.com/office/drawing/2014/main" id="{A558EFFB-1A64-4958-A4AA-8A4C8262BC96}"/>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sp>
        <p:nvSpPr>
          <p:cNvPr id="77" name="矩形 76">
            <a:extLst>
              <a:ext uri="{FF2B5EF4-FFF2-40B4-BE49-F238E27FC236}">
                <a16:creationId xmlns:a16="http://schemas.microsoft.com/office/drawing/2014/main" id="{B39CF981-DC49-4F4C-A6BA-DE163185F10B}"/>
              </a:ext>
            </a:extLst>
          </p:cNvPr>
          <p:cNvSpPr/>
          <p:nvPr/>
        </p:nvSpPr>
        <p:spPr>
          <a:xfrm>
            <a:off x="2547695" y="5445125"/>
            <a:ext cx="1338828" cy="369332"/>
          </a:xfrm>
          <a:prstGeom prst="rect">
            <a:avLst/>
          </a:prstGeom>
        </p:spPr>
        <p:txBody>
          <a:bodyPr wrap="none">
            <a:spAutoFit/>
          </a:bodyPr>
          <a:lstStyle/>
          <a:p>
            <a:r>
              <a:rPr lang="zh-CN" altLang="en-US" b="1" i="1" dirty="0">
                <a:ea typeface="华文中宋" panose="02010600040101010101" pitchFamily="2" charset="-122"/>
              </a:rPr>
              <a:t>质量流量：</a:t>
            </a:r>
            <a:endParaRPr lang="zh-CN" altLang="en-US" dirty="0"/>
          </a:p>
        </p:txBody>
      </p:sp>
      <p:cxnSp>
        <p:nvCxnSpPr>
          <p:cNvPr id="4" name="直接箭头连接符 3">
            <a:extLst>
              <a:ext uri="{FF2B5EF4-FFF2-40B4-BE49-F238E27FC236}">
                <a16:creationId xmlns:a16="http://schemas.microsoft.com/office/drawing/2014/main" id="{53BFC73E-6094-4C09-A8E5-5E7B05CE9FDB}"/>
              </a:ext>
            </a:extLst>
          </p:cNvPr>
          <p:cNvCxnSpPr/>
          <p:nvPr/>
        </p:nvCxnSpPr>
        <p:spPr bwMode="auto">
          <a:xfrm>
            <a:off x="1581837" y="6129338"/>
            <a:ext cx="257838"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graphicFrame>
        <p:nvGraphicFramePr>
          <p:cNvPr id="80" name="Object 3">
            <a:extLst>
              <a:ext uri="{FF2B5EF4-FFF2-40B4-BE49-F238E27FC236}">
                <a16:creationId xmlns:a16="http://schemas.microsoft.com/office/drawing/2014/main" id="{6220B7EB-E3C2-4D96-A360-3EA0B37B3A94}"/>
              </a:ext>
            </a:extLst>
          </p:cNvPr>
          <p:cNvGraphicFramePr>
            <a:graphicFrameLocks noChangeAspect="1"/>
          </p:cNvGraphicFramePr>
          <p:nvPr>
            <p:extLst>
              <p:ext uri="{D42A27DB-BD31-4B8C-83A1-F6EECF244321}">
                <p14:modId xmlns:p14="http://schemas.microsoft.com/office/powerpoint/2010/main" val="1419018587"/>
              </p:ext>
            </p:extLst>
          </p:nvPr>
        </p:nvGraphicFramePr>
        <p:xfrm>
          <a:off x="1830525" y="5870575"/>
          <a:ext cx="1104900" cy="404813"/>
        </p:xfrm>
        <a:graphic>
          <a:graphicData uri="http://schemas.openxmlformats.org/presentationml/2006/ole">
            <mc:AlternateContent xmlns:mc="http://schemas.openxmlformats.org/markup-compatibility/2006">
              <mc:Choice xmlns:v="urn:schemas-microsoft-com:vml" Requires="v">
                <p:oleObj spid="_x0000_s51608" name="Equation" r:id="rId22" imgW="622080" imgH="228600" progId="Equation.DSMT4">
                  <p:embed/>
                </p:oleObj>
              </mc:Choice>
              <mc:Fallback>
                <p:oleObj name="Equation" r:id="rId22" imgW="622080" imgH="228600" progId="Equation.DSMT4">
                  <p:embed/>
                  <p:pic>
                    <p:nvPicPr>
                      <p:cNvPr id="51228" name="Object 3">
                        <a:extLst>
                          <a:ext uri="{FF2B5EF4-FFF2-40B4-BE49-F238E27FC236}">
                            <a16:creationId xmlns:a16="http://schemas.microsoft.com/office/drawing/2014/main" id="{A298C307-2A55-4079-8CF6-AA707496763D}"/>
                          </a:ext>
                        </a:extLst>
                      </p:cNvPr>
                      <p:cNvPicPr>
                        <a:picLocks noChangeAspect="1" noChangeArrowheads="1"/>
                      </p:cNvPicPr>
                      <p:nvPr/>
                    </p:nvPicPr>
                    <p:blipFill>
                      <a:blip r:embed="rId23"/>
                      <a:srcRect/>
                      <a:stretch>
                        <a:fillRect/>
                      </a:stretch>
                    </p:blipFill>
                    <p:spPr bwMode="auto">
                      <a:xfrm>
                        <a:off x="1830525" y="5870575"/>
                        <a:ext cx="1104900" cy="404813"/>
                      </a:xfrm>
                      <a:prstGeom prst="rect">
                        <a:avLst/>
                      </a:prstGeom>
                      <a:solidFill>
                        <a:srgbClr val="FFC000"/>
                      </a:solidFill>
                      <a:ln>
                        <a:noFill/>
                      </a:ln>
                    </p:spPr>
                  </p:pic>
                </p:oleObj>
              </mc:Fallback>
            </mc:AlternateContent>
          </a:graphicData>
        </a:graphic>
      </p:graphicFrame>
      <p:graphicFrame>
        <p:nvGraphicFramePr>
          <p:cNvPr id="81" name="Object 3">
            <a:extLst>
              <a:ext uri="{FF2B5EF4-FFF2-40B4-BE49-F238E27FC236}">
                <a16:creationId xmlns:a16="http://schemas.microsoft.com/office/drawing/2014/main" id="{9348A862-5274-422A-91EF-ADB4A578AF94}"/>
              </a:ext>
            </a:extLst>
          </p:cNvPr>
          <p:cNvGraphicFramePr>
            <a:graphicFrameLocks/>
          </p:cNvGraphicFramePr>
          <p:nvPr>
            <p:extLst>
              <p:ext uri="{D42A27DB-BD31-4B8C-83A1-F6EECF244321}">
                <p14:modId xmlns:p14="http://schemas.microsoft.com/office/powerpoint/2010/main" val="282051715"/>
              </p:ext>
            </p:extLst>
          </p:nvPr>
        </p:nvGraphicFramePr>
        <p:xfrm>
          <a:off x="2491245" y="4614743"/>
          <a:ext cx="1214773" cy="639089"/>
        </p:xfrm>
        <a:graphic>
          <a:graphicData uri="http://schemas.openxmlformats.org/presentationml/2006/ole">
            <mc:AlternateContent xmlns:mc="http://schemas.openxmlformats.org/markup-compatibility/2006">
              <mc:Choice xmlns:v="urn:schemas-microsoft-com:vml" Requires="v">
                <p:oleObj spid="_x0000_s51609" name="Equation" r:id="rId24" imgW="761760" imgH="431640" progId="Equation.DSMT4">
                  <p:embed/>
                </p:oleObj>
              </mc:Choice>
              <mc:Fallback>
                <p:oleObj name="Equation" r:id="rId24" imgW="761760" imgH="431640" progId="Equation.DSMT4">
                  <p:embed/>
                  <p:pic>
                    <p:nvPicPr>
                      <p:cNvPr id="95" name="Object 3">
                        <a:extLst>
                          <a:ext uri="{FF2B5EF4-FFF2-40B4-BE49-F238E27FC236}">
                            <a16:creationId xmlns:a16="http://schemas.microsoft.com/office/drawing/2014/main" id="{F07EB386-7F28-49F1-A1DB-83E04D24DC44}"/>
                          </a:ext>
                        </a:extLst>
                      </p:cNvPr>
                      <p:cNvPicPr>
                        <a:picLocks noChangeArrowheads="1"/>
                      </p:cNvPicPr>
                      <p:nvPr/>
                    </p:nvPicPr>
                    <p:blipFill>
                      <a:blip r:embed="rId25"/>
                      <a:srcRect/>
                      <a:stretch>
                        <a:fillRect/>
                      </a:stretch>
                    </p:blipFill>
                    <p:spPr bwMode="auto">
                      <a:xfrm>
                        <a:off x="2491245" y="4614743"/>
                        <a:ext cx="1214773" cy="639089"/>
                      </a:xfrm>
                      <a:prstGeom prst="rect">
                        <a:avLst/>
                      </a:prstGeom>
                      <a:solidFill>
                        <a:schemeClr val="accent2">
                          <a:lumMod val="60000"/>
                          <a:lumOff val="40000"/>
                        </a:schemeClr>
                      </a:solid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79"/>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237576"/>
                                        </p:tgtEl>
                                        <p:attrNameLst>
                                          <p:attrName>style.visibility</p:attrName>
                                        </p:attrNameLst>
                                      </p:cBhvr>
                                      <p:to>
                                        <p:strVal val="visible"/>
                                      </p:to>
                                    </p:set>
                                    <p:animEffect transition="in" filter="blinds(horizontal)">
                                      <p:cBhvr>
                                        <p:cTn id="22" dur="500"/>
                                        <p:tgtEl>
                                          <p:spTgt spid="2375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7577"/>
                                        </p:tgtEl>
                                        <p:attrNameLst>
                                          <p:attrName>style.visibility</p:attrName>
                                        </p:attrNameLst>
                                      </p:cBhvr>
                                      <p:to>
                                        <p:strVal val="visible"/>
                                      </p:to>
                                    </p:set>
                                    <p:animEffect transition="in" filter="blinds(horizontal)">
                                      <p:cBhvr>
                                        <p:cTn id="27" dur="500"/>
                                        <p:tgtEl>
                                          <p:spTgt spid="237577"/>
                                        </p:tgtEl>
                                      </p:cBhvr>
                                    </p:animEffect>
                                  </p:childTnLst>
                                </p:cTn>
                              </p:par>
                              <p:par>
                                <p:cTn id="28" presetID="3" presetClass="entr" presetSubtype="10" fill="hold"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blinds(horizontal)">
                                      <p:cBhvr>
                                        <p:cTn id="30" dur="500"/>
                                        <p:tgtEl>
                                          <p:spTgt spid="8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37578"/>
                                        </p:tgtEl>
                                        <p:attrNameLst>
                                          <p:attrName>style.visibility</p:attrName>
                                        </p:attrNameLst>
                                      </p:cBhvr>
                                      <p:to>
                                        <p:strVal val="visible"/>
                                      </p:to>
                                    </p:set>
                                    <p:animEffect transition="in" filter="blinds(horizontal)">
                                      <p:cBhvr>
                                        <p:cTn id="35" dur="500"/>
                                        <p:tgtEl>
                                          <p:spTgt spid="237578"/>
                                        </p:tgtEl>
                                      </p:cBhvr>
                                    </p:animEffect>
                                  </p:childTnLst>
                                </p:cTn>
                              </p:par>
                              <p:par>
                                <p:cTn id="36" presetID="1"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237579"/>
                                        </p:tgtEl>
                                        <p:attrNameLst>
                                          <p:attrName>style.visibility</p:attrName>
                                        </p:attrNameLst>
                                      </p:cBhvr>
                                      <p:to>
                                        <p:strVal val="visible"/>
                                      </p:to>
                                    </p:set>
                                    <p:animEffect transition="in" filter="blinds(horizontal)">
                                      <p:cBhvr>
                                        <p:cTn id="44" dur="500"/>
                                        <p:tgtEl>
                                          <p:spTgt spid="237579"/>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5">
            <a:extLst>
              <a:ext uri="{FF2B5EF4-FFF2-40B4-BE49-F238E27FC236}">
                <a16:creationId xmlns:a16="http://schemas.microsoft.com/office/drawing/2014/main" id="{0103B824-9A79-4756-9124-DC47C2E04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1876425"/>
            <a:ext cx="31702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227" name="直接连接符 87">
            <a:extLst>
              <a:ext uri="{FF2B5EF4-FFF2-40B4-BE49-F238E27FC236}">
                <a16:creationId xmlns:a16="http://schemas.microsoft.com/office/drawing/2014/main" id="{5C9394CC-5BCD-428A-BD52-73A630AE537B}"/>
              </a:ext>
            </a:extLst>
          </p:cNvPr>
          <p:cNvCxnSpPr>
            <a:cxnSpLocks noChangeShapeType="1"/>
          </p:cNvCxnSpPr>
          <p:nvPr/>
        </p:nvCxnSpPr>
        <p:spPr bwMode="auto">
          <a:xfrm>
            <a:off x="4835525" y="4151313"/>
            <a:ext cx="2232025"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sp>
        <p:nvSpPr>
          <p:cNvPr id="3" name="灯片编号占位符 2">
            <a:extLst>
              <a:ext uri="{FF2B5EF4-FFF2-40B4-BE49-F238E27FC236}">
                <a16:creationId xmlns:a16="http://schemas.microsoft.com/office/drawing/2014/main" id="{A8E904E3-D1C2-4269-94D3-94BEA08BC995}"/>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F5E6D77-C0AE-4C0A-A08C-C8BDED8AF043}" type="slidenum">
              <a:rPr lang="en-US" altLang="zh-CN">
                <a:latin typeface="Calibri" panose="020F0502020204030204" pitchFamily="34" charset="0"/>
              </a:rPr>
              <a:pPr/>
              <a:t>47</a:t>
            </a:fld>
            <a:endParaRPr lang="en-US" altLang="zh-CN">
              <a:latin typeface="Calibri" panose="020F0502020204030204" pitchFamily="34" charset="0"/>
            </a:endParaRPr>
          </a:p>
        </p:txBody>
      </p:sp>
      <p:sp>
        <p:nvSpPr>
          <p:cNvPr id="52229" name="标题 1">
            <a:extLst>
              <a:ext uri="{FF2B5EF4-FFF2-40B4-BE49-F238E27FC236}">
                <a16:creationId xmlns:a16="http://schemas.microsoft.com/office/drawing/2014/main" id="{062A6A6A-3723-410A-847C-8491B469314C}"/>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2230" name="矩形 17">
            <a:extLst>
              <a:ext uri="{FF2B5EF4-FFF2-40B4-BE49-F238E27FC236}">
                <a16:creationId xmlns:a16="http://schemas.microsoft.com/office/drawing/2014/main" id="{13777AFD-56EA-4512-9923-AE370762DB27}"/>
              </a:ext>
            </a:extLst>
          </p:cNvPr>
          <p:cNvSpPr>
            <a:spLocks noChangeArrowheads="1"/>
          </p:cNvSpPr>
          <p:nvPr/>
        </p:nvSpPr>
        <p:spPr bwMode="auto">
          <a:xfrm>
            <a:off x="466725" y="1385888"/>
            <a:ext cx="19399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超临界状态</a:t>
            </a:r>
            <a:endParaRPr kumimoji="1" lang="en-US" altLang="zh-CN" sz="2200" b="1">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52231" name="TextBox 18">
            <a:extLst>
              <a:ext uri="{FF2B5EF4-FFF2-40B4-BE49-F238E27FC236}">
                <a16:creationId xmlns:a16="http://schemas.microsoft.com/office/drawing/2014/main" id="{0028DFA0-C7B3-4DD3-B930-06B69EB05208}"/>
              </a:ext>
            </a:extLst>
          </p:cNvPr>
          <p:cNvSpPr txBox="1">
            <a:spLocks noChangeArrowheads="1"/>
          </p:cNvSpPr>
          <p:nvPr/>
        </p:nvSpPr>
        <p:spPr bwMode="auto">
          <a:xfrm>
            <a:off x="2338388" y="1514475"/>
            <a:ext cx="3100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b="1">
                <a:latin typeface="华文中宋" panose="02010600040101010101" pitchFamily="2" charset="-122"/>
                <a:ea typeface="华文中宋" panose="02010600040101010101" pitchFamily="2" charset="-122"/>
              </a:rPr>
              <a:t>——</a:t>
            </a:r>
            <a:r>
              <a:rPr lang="zh-CN" altLang="en-US" b="1">
                <a:latin typeface="华文中宋" panose="02010600040101010101" pitchFamily="2" charset="-122"/>
                <a:ea typeface="华文中宋" panose="02010600040101010101" pitchFamily="2" charset="-122"/>
              </a:rPr>
              <a:t>收缩段加速，</a:t>
            </a:r>
            <a:r>
              <a:rPr lang="en-US" altLang="zh-CN" b="1" i="1">
                <a:latin typeface="Times New Roman" panose="02020603050405020304" pitchFamily="18" charset="0"/>
                <a:ea typeface="华文中宋" panose="02010600040101010101" pitchFamily="2" charset="-122"/>
              </a:rPr>
              <a:t>Ma</a:t>
            </a:r>
            <a:r>
              <a:rPr lang="en-US" altLang="zh-CN" b="1" baseline="-25000">
                <a:latin typeface="华文中宋" panose="02010600040101010101" pitchFamily="2" charset="-122"/>
                <a:ea typeface="华文中宋" panose="02010600040101010101" pitchFamily="2" charset="-122"/>
              </a:rPr>
              <a:t>t</a:t>
            </a:r>
            <a:r>
              <a:rPr lang="en-US" altLang="zh-CN" b="1">
                <a:latin typeface="华文中宋" panose="02010600040101010101" pitchFamily="2" charset="-122"/>
                <a:ea typeface="华文中宋" panose="02010600040101010101" pitchFamily="2" charset="-122"/>
              </a:rPr>
              <a:t>=1</a:t>
            </a:r>
            <a:endParaRPr lang="zh-CN" altLang="en-US" b="1" baseline="-25000">
              <a:latin typeface="华文中宋" panose="02010600040101010101" pitchFamily="2" charset="-122"/>
              <a:ea typeface="华文中宋" panose="02010600040101010101" pitchFamily="2" charset="-122"/>
            </a:endParaRPr>
          </a:p>
        </p:txBody>
      </p:sp>
      <p:grpSp>
        <p:nvGrpSpPr>
          <p:cNvPr id="52232" name="组合 43">
            <a:extLst>
              <a:ext uri="{FF2B5EF4-FFF2-40B4-BE49-F238E27FC236}">
                <a16:creationId xmlns:a16="http://schemas.microsoft.com/office/drawing/2014/main" id="{D4073ED4-9664-4FF3-BA35-768B06295D37}"/>
              </a:ext>
            </a:extLst>
          </p:cNvPr>
          <p:cNvGrpSpPr>
            <a:grpSpLocks/>
          </p:cNvGrpSpPr>
          <p:nvPr/>
        </p:nvGrpSpPr>
        <p:grpSpPr bwMode="auto">
          <a:xfrm>
            <a:off x="4830763" y="3854450"/>
            <a:ext cx="3240087" cy="766763"/>
            <a:chOff x="4831292" y="3853920"/>
            <a:chExt cx="3239004" cy="767956"/>
          </a:xfrm>
        </p:grpSpPr>
        <p:sp>
          <p:nvSpPr>
            <p:cNvPr id="52308" name="任意多边形 23">
              <a:extLst>
                <a:ext uri="{FF2B5EF4-FFF2-40B4-BE49-F238E27FC236}">
                  <a16:creationId xmlns:a16="http://schemas.microsoft.com/office/drawing/2014/main" id="{8C663CE8-2601-4C43-BE63-693754839E24}"/>
                </a:ext>
              </a:extLst>
            </p:cNvPr>
            <p:cNvSpPr>
              <a:spLocks/>
            </p:cNvSpPr>
            <p:nvPr/>
          </p:nvSpPr>
          <p:spPr bwMode="auto">
            <a:xfrm>
              <a:off x="4831292" y="3853920"/>
              <a:ext cx="771485" cy="767956"/>
            </a:xfrm>
            <a:custGeom>
              <a:avLst/>
              <a:gdLst>
                <a:gd name="T0" fmla="*/ 0 w 815619"/>
                <a:gd name="T1" fmla="*/ 0 h 844846"/>
                <a:gd name="T2" fmla="*/ 229052 w 815619"/>
                <a:gd name="T3" fmla="*/ 112360 h 844846"/>
                <a:gd name="T4" fmla="*/ 447451 w 815619"/>
                <a:gd name="T5" fmla="*/ 275088 h 844846"/>
                <a:gd name="T6" fmla="*/ 522648 w 815619"/>
                <a:gd name="T7" fmla="*/ 393776 h 844846"/>
                <a:gd name="T8" fmla="*/ 0 60000 65536"/>
                <a:gd name="T9" fmla="*/ 0 60000 65536"/>
                <a:gd name="T10" fmla="*/ 0 60000 65536"/>
                <a:gd name="T11" fmla="*/ 0 60000 65536"/>
                <a:gd name="T12" fmla="*/ 0 w 815619"/>
                <a:gd name="T13" fmla="*/ 0 h 844846"/>
                <a:gd name="T14" fmla="*/ 815619 w 815619"/>
                <a:gd name="T15" fmla="*/ 844846 h 844846"/>
              </a:gdLst>
              <a:ahLst/>
              <a:cxnLst>
                <a:cxn ang="T8">
                  <a:pos x="T0" y="T1"/>
                </a:cxn>
                <a:cxn ang="T9">
                  <a:pos x="T2" y="T3"/>
                </a:cxn>
                <a:cxn ang="T10">
                  <a:pos x="T4" y="T5"/>
                </a:cxn>
                <a:cxn ang="T11">
                  <a:pos x="T6" y="T7"/>
                </a:cxn>
              </a:cxnLst>
              <a:rect l="T12" t="T13" r="T14" b="T15"/>
              <a:pathLst>
                <a:path w="815619" h="844846">
                  <a:moveTo>
                    <a:pt x="0" y="0"/>
                  </a:moveTo>
                  <a:cubicBezTo>
                    <a:pt x="120534" y="71351"/>
                    <a:pt x="241069" y="142702"/>
                    <a:pt x="357447" y="241069"/>
                  </a:cubicBezTo>
                  <a:cubicBezTo>
                    <a:pt x="473825" y="339436"/>
                    <a:pt x="621907" y="489575"/>
                    <a:pt x="698269" y="590204"/>
                  </a:cubicBezTo>
                  <a:cubicBezTo>
                    <a:pt x="774631" y="690833"/>
                    <a:pt x="787910" y="783886"/>
                    <a:pt x="815619" y="844846"/>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309" name="任意多边形 24">
              <a:extLst>
                <a:ext uri="{FF2B5EF4-FFF2-40B4-BE49-F238E27FC236}">
                  <a16:creationId xmlns:a16="http://schemas.microsoft.com/office/drawing/2014/main" id="{EEE93A98-4A04-4490-9602-03E743C51085}"/>
                </a:ext>
              </a:extLst>
            </p:cNvPr>
            <p:cNvSpPr>
              <a:spLocks/>
            </p:cNvSpPr>
            <p:nvPr/>
          </p:nvSpPr>
          <p:spPr bwMode="auto">
            <a:xfrm>
              <a:off x="5576755" y="4149353"/>
              <a:ext cx="2493541" cy="460927"/>
            </a:xfrm>
            <a:custGeom>
              <a:avLst/>
              <a:gdLst>
                <a:gd name="T0" fmla="*/ 0 w 2743200"/>
                <a:gd name="T1" fmla="*/ 236345 h 507076"/>
                <a:gd name="T2" fmla="*/ 151106 w 2743200"/>
                <a:gd name="T3" fmla="*/ 135609 h 507076"/>
                <a:gd name="T4" fmla="*/ 371953 w 2743200"/>
                <a:gd name="T5" fmla="*/ 46494 h 507076"/>
                <a:gd name="T6" fmla="*/ 608298 w 2743200"/>
                <a:gd name="T7" fmla="*/ 7749 h 507076"/>
                <a:gd name="T8" fmla="*/ 689661 w 2743200"/>
                <a:gd name="T9" fmla="*/ 0 h 507076"/>
                <a:gd name="T10" fmla="*/ 1278584 w 2743200"/>
                <a:gd name="T11" fmla="*/ 3874 h 507076"/>
                <a:gd name="T12" fmla="*/ 0 60000 65536"/>
                <a:gd name="T13" fmla="*/ 0 60000 65536"/>
                <a:gd name="T14" fmla="*/ 0 60000 65536"/>
                <a:gd name="T15" fmla="*/ 0 60000 65536"/>
                <a:gd name="T16" fmla="*/ 0 60000 65536"/>
                <a:gd name="T17" fmla="*/ 0 60000 65536"/>
                <a:gd name="T18" fmla="*/ 0 w 2743200"/>
                <a:gd name="T19" fmla="*/ 0 h 507076"/>
                <a:gd name="T20" fmla="*/ 2743200 w 2743200"/>
                <a:gd name="T21" fmla="*/ 507076 h 507076"/>
              </a:gdLst>
              <a:ahLst/>
              <a:cxnLst>
                <a:cxn ang="T12">
                  <a:pos x="T0" y="T1"/>
                </a:cxn>
                <a:cxn ang="T13">
                  <a:pos x="T2" y="T3"/>
                </a:cxn>
                <a:cxn ang="T14">
                  <a:pos x="T4" y="T5"/>
                </a:cxn>
                <a:cxn ang="T15">
                  <a:pos x="T6" y="T7"/>
                </a:cxn>
                <a:cxn ang="T16">
                  <a:pos x="T8" y="T9"/>
                </a:cxn>
                <a:cxn ang="T17">
                  <a:pos x="T10" y="T11"/>
                </a:cxn>
              </a:cxnLst>
              <a:rect l="T18" t="T19" r="T20" b="T21"/>
              <a:pathLst>
                <a:path w="2743200" h="507076">
                  <a:moveTo>
                    <a:pt x="0" y="507076"/>
                  </a:moveTo>
                  <a:cubicBezTo>
                    <a:pt x="95596" y="432954"/>
                    <a:pt x="191192" y="358833"/>
                    <a:pt x="324196" y="290946"/>
                  </a:cubicBezTo>
                  <a:cubicBezTo>
                    <a:pt x="457200" y="223059"/>
                    <a:pt x="634538" y="145473"/>
                    <a:pt x="798022" y="99753"/>
                  </a:cubicBezTo>
                  <a:cubicBezTo>
                    <a:pt x="961506" y="54033"/>
                    <a:pt x="1191491" y="33251"/>
                    <a:pt x="1305098" y="16626"/>
                  </a:cubicBezTo>
                  <a:cubicBezTo>
                    <a:pt x="1418705" y="1"/>
                    <a:pt x="1479666" y="0"/>
                    <a:pt x="1479666" y="0"/>
                  </a:cubicBezTo>
                  <a:lnTo>
                    <a:pt x="2743200" y="8313"/>
                  </a:lnTo>
                </a:path>
              </a:pathLst>
            </a:custGeom>
            <a:noFill/>
            <a:ln w="38100" cap="flat" cmpd="sng" algn="ctr">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2233" name="组合 42">
            <a:extLst>
              <a:ext uri="{FF2B5EF4-FFF2-40B4-BE49-F238E27FC236}">
                <a16:creationId xmlns:a16="http://schemas.microsoft.com/office/drawing/2014/main" id="{BBC644FA-4A5E-4CEE-BF27-58A8FBAA042E}"/>
              </a:ext>
            </a:extLst>
          </p:cNvPr>
          <p:cNvGrpSpPr>
            <a:grpSpLocks/>
          </p:cNvGrpSpPr>
          <p:nvPr/>
        </p:nvGrpSpPr>
        <p:grpSpPr bwMode="auto">
          <a:xfrm>
            <a:off x="4805363" y="3432175"/>
            <a:ext cx="3906837" cy="2697163"/>
            <a:chOff x="4805178" y="3432098"/>
            <a:chExt cx="3907282" cy="2697202"/>
          </a:xfrm>
        </p:grpSpPr>
        <p:sp>
          <p:nvSpPr>
            <p:cNvPr id="52305" name="矩形 36">
              <a:extLst>
                <a:ext uri="{FF2B5EF4-FFF2-40B4-BE49-F238E27FC236}">
                  <a16:creationId xmlns:a16="http://schemas.microsoft.com/office/drawing/2014/main" id="{EBF57B25-DEDE-4562-965E-01124CB7B22B}"/>
                </a:ext>
              </a:extLst>
            </p:cNvPr>
            <p:cNvSpPr>
              <a:spLocks noChangeArrowheads="1"/>
            </p:cNvSpPr>
            <p:nvPr/>
          </p:nvSpPr>
          <p:spPr bwMode="auto">
            <a:xfrm>
              <a:off x="8373906" y="566763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x</a:t>
              </a:r>
              <a:endParaRPr lang="zh-CN" altLang="en-US" sz="2400">
                <a:latin typeface="Times New Roman" panose="02020603050405020304" pitchFamily="18" charset="0"/>
              </a:endParaRPr>
            </a:p>
          </p:txBody>
        </p:sp>
        <p:cxnSp>
          <p:nvCxnSpPr>
            <p:cNvPr id="52306" name="直接箭头连接符 20">
              <a:extLst>
                <a:ext uri="{FF2B5EF4-FFF2-40B4-BE49-F238E27FC236}">
                  <a16:creationId xmlns:a16="http://schemas.microsoft.com/office/drawing/2014/main" id="{39C219D5-F4D4-45E7-8558-A0F5FE6F3E16}"/>
                </a:ext>
              </a:extLst>
            </p:cNvPr>
            <p:cNvCxnSpPr>
              <a:cxnSpLocks noChangeShapeType="1"/>
            </p:cNvCxnSpPr>
            <p:nvPr/>
          </p:nvCxnSpPr>
          <p:spPr bwMode="auto">
            <a:xfrm flipV="1">
              <a:off x="4824028" y="3432098"/>
              <a:ext cx="0" cy="2290653"/>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52307" name="直接箭头连接符 21">
              <a:extLst>
                <a:ext uri="{FF2B5EF4-FFF2-40B4-BE49-F238E27FC236}">
                  <a16:creationId xmlns:a16="http://schemas.microsoft.com/office/drawing/2014/main" id="{EC78F52F-2D0C-4558-9F9B-22EB29925F05}"/>
                </a:ext>
              </a:extLst>
            </p:cNvPr>
            <p:cNvCxnSpPr>
              <a:cxnSpLocks noChangeShapeType="1"/>
            </p:cNvCxnSpPr>
            <p:nvPr/>
          </p:nvCxnSpPr>
          <p:spPr bwMode="auto">
            <a:xfrm flipV="1">
              <a:off x="4805178" y="5723006"/>
              <a:ext cx="3599600" cy="0"/>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grpSp>
      <p:cxnSp>
        <p:nvCxnSpPr>
          <p:cNvPr id="52234" name="直接连接符 57">
            <a:extLst>
              <a:ext uri="{FF2B5EF4-FFF2-40B4-BE49-F238E27FC236}">
                <a16:creationId xmlns:a16="http://schemas.microsoft.com/office/drawing/2014/main" id="{913AF3DB-3024-4E09-B7DE-3DE945E25B39}"/>
              </a:ext>
            </a:extLst>
          </p:cNvPr>
          <p:cNvCxnSpPr>
            <a:cxnSpLocks noChangeShapeType="1"/>
          </p:cNvCxnSpPr>
          <p:nvPr/>
        </p:nvCxnSpPr>
        <p:spPr bwMode="auto">
          <a:xfrm flipH="1">
            <a:off x="4856163" y="4610100"/>
            <a:ext cx="720725"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52235" name="矩形 67">
            <a:extLst>
              <a:ext uri="{FF2B5EF4-FFF2-40B4-BE49-F238E27FC236}">
                <a16:creationId xmlns:a16="http://schemas.microsoft.com/office/drawing/2014/main" id="{4B58233B-0589-4552-B5BD-A1C6E769142C}"/>
              </a:ext>
            </a:extLst>
          </p:cNvPr>
          <p:cNvSpPr>
            <a:spLocks noChangeArrowheads="1"/>
          </p:cNvSpPr>
          <p:nvPr/>
        </p:nvSpPr>
        <p:spPr bwMode="auto">
          <a:xfrm>
            <a:off x="5735638" y="40671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b</a:t>
            </a:r>
            <a:endParaRPr lang="en-US" altLang="zh-CN" sz="1800" baseline="-25000">
              <a:solidFill>
                <a:schemeClr val="tx2"/>
              </a:solidFill>
              <a:latin typeface="Times New Roman" panose="02020603050405020304" pitchFamily="18" charset="0"/>
              <a:sym typeface="Symbol" panose="05050102010706020507" pitchFamily="18" charset="2"/>
            </a:endParaRPr>
          </a:p>
        </p:txBody>
      </p:sp>
      <p:sp>
        <p:nvSpPr>
          <p:cNvPr id="52236" name="矩形 74">
            <a:extLst>
              <a:ext uri="{FF2B5EF4-FFF2-40B4-BE49-F238E27FC236}">
                <a16:creationId xmlns:a16="http://schemas.microsoft.com/office/drawing/2014/main" id="{AE95CDE9-2DAE-4E36-822F-4376CC29D7E0}"/>
              </a:ext>
            </a:extLst>
          </p:cNvPr>
          <p:cNvSpPr>
            <a:spLocks noChangeArrowheads="1"/>
          </p:cNvSpPr>
          <p:nvPr/>
        </p:nvSpPr>
        <p:spPr bwMode="auto">
          <a:xfrm>
            <a:off x="8032750" y="37242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亚临界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52237" name="矩形 75">
            <a:extLst>
              <a:ext uri="{FF2B5EF4-FFF2-40B4-BE49-F238E27FC236}">
                <a16:creationId xmlns:a16="http://schemas.microsoft.com/office/drawing/2014/main" id="{79198CD2-409E-4F1F-8369-897F3899F607}"/>
              </a:ext>
            </a:extLst>
          </p:cNvPr>
          <p:cNvSpPr>
            <a:spLocks noChangeArrowheads="1"/>
          </p:cNvSpPr>
          <p:nvPr/>
        </p:nvSpPr>
        <p:spPr bwMode="auto">
          <a:xfrm>
            <a:off x="8027988" y="4778375"/>
            <a:ext cx="1233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超临界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52238" name="矩形 76">
            <a:extLst>
              <a:ext uri="{FF2B5EF4-FFF2-40B4-BE49-F238E27FC236}">
                <a16:creationId xmlns:a16="http://schemas.microsoft.com/office/drawing/2014/main" id="{4FB53134-5F26-42CE-86BC-A21C7976FCDF}"/>
              </a:ext>
            </a:extLst>
          </p:cNvPr>
          <p:cNvSpPr>
            <a:spLocks noChangeArrowheads="1"/>
          </p:cNvSpPr>
          <p:nvPr/>
        </p:nvSpPr>
        <p:spPr bwMode="auto">
          <a:xfrm>
            <a:off x="8054975" y="3976688"/>
            <a:ext cx="1031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C00CC"/>
                </a:solidFill>
                <a:latin typeface="华文中宋" panose="02010600040101010101" pitchFamily="2" charset="-122"/>
                <a:ea typeface="华文中宋" panose="02010600040101010101" pitchFamily="2" charset="-122"/>
                <a:sym typeface="Symbol" panose="05050102010706020507" pitchFamily="18" charset="2"/>
              </a:rPr>
              <a:t>临界</a:t>
            </a:r>
            <a:endParaRPr lang="en-US" altLang="zh-CN" b="1">
              <a:solidFill>
                <a:srgbClr val="CC00CC"/>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52239" name="Rectangle 6">
            <a:extLst>
              <a:ext uri="{FF2B5EF4-FFF2-40B4-BE49-F238E27FC236}">
                <a16:creationId xmlns:a16="http://schemas.microsoft.com/office/drawing/2014/main" id="{96827F49-AA22-4D04-B2E1-65AD01A4114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2240" name="Rectangle 8">
            <a:extLst>
              <a:ext uri="{FF2B5EF4-FFF2-40B4-BE49-F238E27FC236}">
                <a16:creationId xmlns:a16="http://schemas.microsoft.com/office/drawing/2014/main" id="{2C4D9A10-B838-48EA-9F70-167F2EEE1E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2241" name="Rectangle 10">
            <a:extLst>
              <a:ext uri="{FF2B5EF4-FFF2-40B4-BE49-F238E27FC236}">
                <a16:creationId xmlns:a16="http://schemas.microsoft.com/office/drawing/2014/main" id="{FD983195-AA00-4C73-A95E-A052DBD4B15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2242" name="Rectangle 12">
            <a:extLst>
              <a:ext uri="{FF2B5EF4-FFF2-40B4-BE49-F238E27FC236}">
                <a16:creationId xmlns:a16="http://schemas.microsoft.com/office/drawing/2014/main" id="{2860BAFA-8A53-4F70-ABBF-42530DF222C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cxnSp>
        <p:nvCxnSpPr>
          <p:cNvPr id="52243" name="直接连接符 38">
            <a:extLst>
              <a:ext uri="{FF2B5EF4-FFF2-40B4-BE49-F238E27FC236}">
                <a16:creationId xmlns:a16="http://schemas.microsoft.com/office/drawing/2014/main" id="{53808364-C84E-4FD3-B400-8A86361B95C8}"/>
              </a:ext>
            </a:extLst>
          </p:cNvPr>
          <p:cNvCxnSpPr>
            <a:cxnSpLocks noChangeShapeType="1"/>
          </p:cNvCxnSpPr>
          <p:nvPr/>
        </p:nvCxnSpPr>
        <p:spPr bwMode="auto">
          <a:xfrm>
            <a:off x="5608638" y="3070225"/>
            <a:ext cx="0" cy="1512888"/>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52244" name="直接连接符 39">
            <a:extLst>
              <a:ext uri="{FF2B5EF4-FFF2-40B4-BE49-F238E27FC236}">
                <a16:creationId xmlns:a16="http://schemas.microsoft.com/office/drawing/2014/main" id="{1605BAFC-DCDF-42F2-836C-967F1F2A8BA7}"/>
              </a:ext>
            </a:extLst>
          </p:cNvPr>
          <p:cNvCxnSpPr>
            <a:cxnSpLocks noChangeShapeType="1"/>
          </p:cNvCxnSpPr>
          <p:nvPr/>
        </p:nvCxnSpPr>
        <p:spPr bwMode="auto">
          <a:xfrm flipH="1">
            <a:off x="7048500" y="3508375"/>
            <a:ext cx="0" cy="6477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52245" name="组合 45">
            <a:extLst>
              <a:ext uri="{FF2B5EF4-FFF2-40B4-BE49-F238E27FC236}">
                <a16:creationId xmlns:a16="http://schemas.microsoft.com/office/drawing/2014/main" id="{D417E305-B1E9-4776-9870-0079FFFF183A}"/>
              </a:ext>
            </a:extLst>
          </p:cNvPr>
          <p:cNvGrpSpPr>
            <a:grpSpLocks/>
          </p:cNvGrpSpPr>
          <p:nvPr/>
        </p:nvGrpSpPr>
        <p:grpSpPr bwMode="auto">
          <a:xfrm>
            <a:off x="4460875" y="3643313"/>
            <a:ext cx="3609975" cy="368300"/>
            <a:chOff x="4460459" y="3642694"/>
            <a:chExt cx="3610474" cy="369332"/>
          </a:xfrm>
        </p:grpSpPr>
        <p:cxnSp>
          <p:nvCxnSpPr>
            <p:cNvPr id="52303" name="直接连接符 61">
              <a:extLst>
                <a:ext uri="{FF2B5EF4-FFF2-40B4-BE49-F238E27FC236}">
                  <a16:creationId xmlns:a16="http://schemas.microsoft.com/office/drawing/2014/main" id="{4546F51E-C3F3-497E-8AC5-F115157629B4}"/>
                </a:ext>
              </a:extLst>
            </p:cNvPr>
            <p:cNvCxnSpPr>
              <a:cxnSpLocks noChangeShapeType="1"/>
            </p:cNvCxnSpPr>
            <p:nvPr/>
          </p:nvCxnSpPr>
          <p:spPr bwMode="auto">
            <a:xfrm>
              <a:off x="4831293" y="3844295"/>
              <a:ext cx="3239640" cy="0"/>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52304" name="矩形 44">
              <a:extLst>
                <a:ext uri="{FF2B5EF4-FFF2-40B4-BE49-F238E27FC236}">
                  <a16:creationId xmlns:a16="http://schemas.microsoft.com/office/drawing/2014/main" id="{D8119BB3-B944-4BF6-9A5E-51C414140754}"/>
                </a:ext>
              </a:extLst>
            </p:cNvPr>
            <p:cNvSpPr>
              <a:spLocks noChangeArrowheads="1"/>
            </p:cNvSpPr>
            <p:nvPr/>
          </p:nvSpPr>
          <p:spPr bwMode="auto">
            <a:xfrm>
              <a:off x="4460459" y="364269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endParaRPr lang="zh-CN" altLang="en-US" sz="1800" baseline="-25000">
                <a:latin typeface="Times New Roman" panose="02020603050405020304" pitchFamily="18" charset="0"/>
              </a:endParaRPr>
            </a:p>
          </p:txBody>
        </p:sp>
      </p:grpSp>
      <p:grpSp>
        <p:nvGrpSpPr>
          <p:cNvPr id="52246" name="组合 54">
            <a:extLst>
              <a:ext uri="{FF2B5EF4-FFF2-40B4-BE49-F238E27FC236}">
                <a16:creationId xmlns:a16="http://schemas.microsoft.com/office/drawing/2014/main" id="{487E0349-F910-4A57-AF4F-6697F2FF185D}"/>
              </a:ext>
            </a:extLst>
          </p:cNvPr>
          <p:cNvGrpSpPr>
            <a:grpSpLocks/>
          </p:cNvGrpSpPr>
          <p:nvPr/>
        </p:nvGrpSpPr>
        <p:grpSpPr bwMode="auto">
          <a:xfrm>
            <a:off x="4864100" y="3781425"/>
            <a:ext cx="2643188" cy="369888"/>
            <a:chOff x="4863792" y="3781277"/>
            <a:chExt cx="2643913" cy="369332"/>
          </a:xfrm>
        </p:grpSpPr>
        <p:grpSp>
          <p:nvGrpSpPr>
            <p:cNvPr id="52299" name="组合 50">
              <a:extLst>
                <a:ext uri="{FF2B5EF4-FFF2-40B4-BE49-F238E27FC236}">
                  <a16:creationId xmlns:a16="http://schemas.microsoft.com/office/drawing/2014/main" id="{88062380-A039-4769-B3D0-C1046DCBB6B2}"/>
                </a:ext>
              </a:extLst>
            </p:cNvPr>
            <p:cNvGrpSpPr>
              <a:grpSpLocks/>
            </p:cNvGrpSpPr>
            <p:nvPr/>
          </p:nvGrpSpPr>
          <p:grpSpPr bwMode="auto">
            <a:xfrm>
              <a:off x="4863792" y="3781277"/>
              <a:ext cx="2192484" cy="369332"/>
              <a:chOff x="4863792" y="3781277"/>
              <a:chExt cx="2192484" cy="369332"/>
            </a:xfrm>
          </p:grpSpPr>
          <p:sp>
            <p:nvSpPr>
              <p:cNvPr id="52301" name="任意多边形 46">
                <a:extLst>
                  <a:ext uri="{FF2B5EF4-FFF2-40B4-BE49-F238E27FC236}">
                    <a16:creationId xmlns:a16="http://schemas.microsoft.com/office/drawing/2014/main" id="{D367C5FB-2871-4BF0-A657-94AED20D5295}"/>
                  </a:ext>
                </a:extLst>
              </p:cNvPr>
              <p:cNvSpPr>
                <a:spLocks/>
              </p:cNvSpPr>
              <p:nvPr/>
            </p:nvSpPr>
            <p:spPr bwMode="auto">
              <a:xfrm>
                <a:off x="4863792" y="3861048"/>
                <a:ext cx="2192484" cy="287134"/>
              </a:xfrm>
              <a:custGeom>
                <a:avLst/>
                <a:gdLst>
                  <a:gd name="T0" fmla="*/ 0 w 2352502"/>
                  <a:gd name="T1" fmla="*/ 0 h 315883"/>
                  <a:gd name="T2" fmla="*/ 246035 w 2352502"/>
                  <a:gd name="T3" fmla="*/ 77489 h 315883"/>
                  <a:gd name="T4" fmla="*/ 383249 w 2352502"/>
                  <a:gd name="T5" fmla="*/ 127857 h 315883"/>
                  <a:gd name="T6" fmla="*/ 510997 w 2352502"/>
                  <a:gd name="T7" fmla="*/ 147230 h 315883"/>
                  <a:gd name="T8" fmla="*/ 634015 w 2352502"/>
                  <a:gd name="T9" fmla="*/ 127857 h 315883"/>
                  <a:gd name="T10" fmla="*/ 804347 w 2352502"/>
                  <a:gd name="T11" fmla="*/ 85239 h 315883"/>
                  <a:gd name="T12" fmla="*/ 1036190 w 2352502"/>
                  <a:gd name="T13" fmla="*/ 61991 h 315883"/>
                  <a:gd name="T14" fmla="*/ 1339002 w 2352502"/>
                  <a:gd name="T15" fmla="*/ 61991 h 315883"/>
                  <a:gd name="T16" fmla="*/ 0 60000 65536"/>
                  <a:gd name="T17" fmla="*/ 0 60000 65536"/>
                  <a:gd name="T18" fmla="*/ 0 60000 65536"/>
                  <a:gd name="T19" fmla="*/ 0 60000 65536"/>
                  <a:gd name="T20" fmla="*/ 0 60000 65536"/>
                  <a:gd name="T21" fmla="*/ 0 60000 65536"/>
                  <a:gd name="T22" fmla="*/ 0 60000 65536"/>
                  <a:gd name="T23" fmla="*/ 0 60000 65536"/>
                  <a:gd name="T24" fmla="*/ 0 w 2352502"/>
                  <a:gd name="T25" fmla="*/ 0 h 315883"/>
                  <a:gd name="T26" fmla="*/ 2352502 w 2352502"/>
                  <a:gd name="T27" fmla="*/ 315883 h 3158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502" h="315883">
                    <a:moveTo>
                      <a:pt x="0" y="0"/>
                    </a:moveTo>
                    <a:lnTo>
                      <a:pt x="432262" y="166254"/>
                    </a:lnTo>
                    <a:cubicBezTo>
                      <a:pt x="544484" y="211974"/>
                      <a:pt x="595746" y="249382"/>
                      <a:pt x="673331" y="274320"/>
                    </a:cubicBezTo>
                    <a:cubicBezTo>
                      <a:pt x="750917" y="299258"/>
                      <a:pt x="824346" y="315883"/>
                      <a:pt x="897775" y="315883"/>
                    </a:cubicBezTo>
                    <a:cubicBezTo>
                      <a:pt x="971204" y="315883"/>
                      <a:pt x="1028008" y="296487"/>
                      <a:pt x="1113906" y="274320"/>
                    </a:cubicBezTo>
                    <a:cubicBezTo>
                      <a:pt x="1199804" y="252153"/>
                      <a:pt x="1295400" y="206433"/>
                      <a:pt x="1413164" y="182880"/>
                    </a:cubicBezTo>
                    <a:cubicBezTo>
                      <a:pt x="1530928" y="159327"/>
                      <a:pt x="1663932" y="141316"/>
                      <a:pt x="1820488" y="133003"/>
                    </a:cubicBezTo>
                    <a:cubicBezTo>
                      <a:pt x="1977044" y="124690"/>
                      <a:pt x="2265218" y="121919"/>
                      <a:pt x="2352502" y="133003"/>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302" name="矩形 47">
                <a:extLst>
                  <a:ext uri="{FF2B5EF4-FFF2-40B4-BE49-F238E27FC236}">
                    <a16:creationId xmlns:a16="http://schemas.microsoft.com/office/drawing/2014/main" id="{3FAAA8D1-3A12-4DF6-B9EA-7321F5D08CB9}"/>
                  </a:ext>
                </a:extLst>
              </p:cNvPr>
              <p:cNvSpPr>
                <a:spLocks noChangeArrowheads="1"/>
              </p:cNvSpPr>
              <p:nvPr/>
            </p:nvSpPr>
            <p:spPr bwMode="auto">
              <a:xfrm>
                <a:off x="5602777" y="3781277"/>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52300" name="直接连接符 53">
              <a:extLst>
                <a:ext uri="{FF2B5EF4-FFF2-40B4-BE49-F238E27FC236}">
                  <a16:creationId xmlns:a16="http://schemas.microsoft.com/office/drawing/2014/main" id="{9D20A701-EC82-42D9-955E-6C3272BC9EDF}"/>
                </a:ext>
              </a:extLst>
            </p:cNvPr>
            <p:cNvCxnSpPr>
              <a:cxnSpLocks noChangeShapeType="1"/>
            </p:cNvCxnSpPr>
            <p:nvPr/>
          </p:nvCxnSpPr>
          <p:spPr bwMode="auto">
            <a:xfrm flipV="1">
              <a:off x="7056276" y="3984859"/>
              <a:ext cx="451429" cy="0"/>
            </a:xfrm>
            <a:prstGeom prst="line">
              <a:avLst/>
            </a:prstGeom>
            <a:noFill/>
            <a:ln w="38100" algn="ctr">
              <a:solidFill>
                <a:srgbClr val="CC00CC"/>
              </a:solidFill>
              <a:round/>
              <a:headEnd/>
              <a:tailEnd/>
            </a:ln>
            <a:extLst>
              <a:ext uri="{909E8E84-426E-40DD-AFC4-6F175D3DCCD1}">
                <a14:hiddenFill xmlns:a14="http://schemas.microsoft.com/office/drawing/2010/main">
                  <a:noFill/>
                </a14:hiddenFill>
              </a:ext>
            </a:extLst>
          </p:spPr>
        </p:cxnSp>
      </p:grpSp>
      <p:graphicFrame>
        <p:nvGraphicFramePr>
          <p:cNvPr id="52247" name="Object 2">
            <a:extLst>
              <a:ext uri="{FF2B5EF4-FFF2-40B4-BE49-F238E27FC236}">
                <a16:creationId xmlns:a16="http://schemas.microsoft.com/office/drawing/2014/main" id="{6413EE3C-FA47-4E83-BA5C-09133934E517}"/>
              </a:ext>
            </a:extLst>
          </p:cNvPr>
          <p:cNvGraphicFramePr>
            <a:graphicFrameLocks noChangeAspect="1"/>
          </p:cNvGraphicFramePr>
          <p:nvPr/>
        </p:nvGraphicFramePr>
        <p:xfrm>
          <a:off x="842963" y="1985963"/>
          <a:ext cx="1104900" cy="854075"/>
        </p:xfrm>
        <a:graphic>
          <a:graphicData uri="http://schemas.openxmlformats.org/presentationml/2006/ole">
            <mc:AlternateContent xmlns:mc="http://schemas.openxmlformats.org/markup-compatibility/2006">
              <mc:Choice xmlns:v="urn:schemas-microsoft-com:vml" Requires="v">
                <p:oleObj spid="_x0000_s52541" name="Equation" r:id="rId4" imgW="558558" imgH="431613" progId="Equation.DSMT4">
                  <p:embed/>
                </p:oleObj>
              </mc:Choice>
              <mc:Fallback>
                <p:oleObj name="Equation" r:id="rId4" imgW="558558" imgH="431613"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3" y="1985963"/>
                        <a:ext cx="11049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矩形 51">
            <a:extLst>
              <a:ext uri="{FF2B5EF4-FFF2-40B4-BE49-F238E27FC236}">
                <a16:creationId xmlns:a16="http://schemas.microsoft.com/office/drawing/2014/main" id="{A0374704-ABCA-4016-A587-D121B236B42B}"/>
              </a:ext>
            </a:extLst>
          </p:cNvPr>
          <p:cNvSpPr>
            <a:spLocks noChangeArrowheads="1"/>
          </p:cNvSpPr>
          <p:nvPr/>
        </p:nvSpPr>
        <p:spPr bwMode="auto">
          <a:xfrm>
            <a:off x="5195888" y="1514475"/>
            <a:ext cx="3592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1D528D"/>
                </a:solidFill>
                <a:latin typeface="华文中宋" panose="02010600040101010101" pitchFamily="2" charset="-122"/>
                <a:ea typeface="华文中宋" panose="02010600040101010101" pitchFamily="2" charset="-122"/>
              </a:rPr>
              <a:t>，扩张段加速，</a:t>
            </a:r>
            <a:r>
              <a:rPr lang="en-US" altLang="zh-CN" b="1" i="1">
                <a:solidFill>
                  <a:srgbClr val="1D528D"/>
                </a:solidFill>
                <a:latin typeface="Times New Roman" panose="02020603050405020304" pitchFamily="18" charset="0"/>
                <a:ea typeface="华文中宋" panose="02010600040101010101" pitchFamily="2" charset="-122"/>
              </a:rPr>
              <a:t>Ma</a:t>
            </a:r>
            <a:r>
              <a:rPr lang="en-US" altLang="zh-CN" b="1" baseline="-25000">
                <a:solidFill>
                  <a:srgbClr val="1D528D"/>
                </a:solidFill>
                <a:latin typeface="华文中宋" panose="02010600040101010101" pitchFamily="2" charset="-122"/>
                <a:ea typeface="华文中宋" panose="02010600040101010101" pitchFamily="2" charset="-122"/>
              </a:rPr>
              <a:t>e</a:t>
            </a:r>
            <a:r>
              <a:rPr lang="en-US" altLang="zh-CN" b="1">
                <a:solidFill>
                  <a:srgbClr val="1D528D"/>
                </a:solidFill>
                <a:latin typeface="华文中宋" panose="02010600040101010101" pitchFamily="2" charset="-122"/>
                <a:ea typeface="华文中宋" panose="02010600040101010101" pitchFamily="2" charset="-122"/>
              </a:rPr>
              <a:t>&gt;1</a:t>
            </a:r>
            <a:endParaRPr lang="zh-CN" altLang="en-US" b="1" baseline="-25000">
              <a:solidFill>
                <a:srgbClr val="1D528D"/>
              </a:solidFill>
              <a:latin typeface="华文中宋" panose="02010600040101010101" pitchFamily="2" charset="-122"/>
              <a:ea typeface="华文中宋" panose="02010600040101010101" pitchFamily="2" charset="-122"/>
            </a:endParaRPr>
          </a:p>
        </p:txBody>
      </p:sp>
      <p:grpSp>
        <p:nvGrpSpPr>
          <p:cNvPr id="52249" name="组合 60">
            <a:extLst>
              <a:ext uri="{FF2B5EF4-FFF2-40B4-BE49-F238E27FC236}">
                <a16:creationId xmlns:a16="http://schemas.microsoft.com/office/drawing/2014/main" id="{D6B31B4E-9110-4DA4-9311-5643DD02B3E3}"/>
              </a:ext>
            </a:extLst>
          </p:cNvPr>
          <p:cNvGrpSpPr>
            <a:grpSpLocks/>
          </p:cNvGrpSpPr>
          <p:nvPr/>
        </p:nvGrpSpPr>
        <p:grpSpPr bwMode="auto">
          <a:xfrm>
            <a:off x="4830763" y="3854450"/>
            <a:ext cx="3171825" cy="1590675"/>
            <a:chOff x="4831293" y="3853920"/>
            <a:chExt cx="3170669" cy="1591304"/>
          </a:xfrm>
        </p:grpSpPr>
        <p:sp>
          <p:nvSpPr>
            <p:cNvPr id="52296" name="任意多边形 54">
              <a:extLst>
                <a:ext uri="{FF2B5EF4-FFF2-40B4-BE49-F238E27FC236}">
                  <a16:creationId xmlns:a16="http://schemas.microsoft.com/office/drawing/2014/main" id="{656C19C1-C320-4195-A2D8-350ECF670626}"/>
                </a:ext>
              </a:extLst>
            </p:cNvPr>
            <p:cNvSpPr>
              <a:spLocks/>
            </p:cNvSpPr>
            <p:nvPr/>
          </p:nvSpPr>
          <p:spPr bwMode="auto">
            <a:xfrm>
              <a:off x="4831293" y="3853920"/>
              <a:ext cx="2225207" cy="1533905"/>
            </a:xfrm>
            <a:custGeom>
              <a:avLst/>
              <a:gdLst>
                <a:gd name="T0" fmla="*/ 0 w 2352502"/>
                <a:gd name="T1" fmla="*/ 0 h 1687484"/>
                <a:gd name="T2" fmla="*/ 229052 w 2352502"/>
                <a:gd name="T3" fmla="*/ 112360 h 1687484"/>
                <a:gd name="T4" fmla="*/ 447452 w 2352502"/>
                <a:gd name="T5" fmla="*/ 275088 h 1687484"/>
                <a:gd name="T6" fmla="*/ 553989 w 2352502"/>
                <a:gd name="T7" fmla="*/ 445566 h 1687484"/>
                <a:gd name="T8" fmla="*/ 697811 w 2352502"/>
                <a:gd name="T9" fmla="*/ 592797 h 1687484"/>
                <a:gd name="T10" fmla="*/ 905556 w 2352502"/>
                <a:gd name="T11" fmla="*/ 670286 h 1687484"/>
                <a:gd name="T12" fmla="*/ 1171898 w 2352502"/>
                <a:gd name="T13" fmla="*/ 743901 h 1687484"/>
                <a:gd name="T14" fmla="*/ 1507484 w 2352502"/>
                <a:gd name="T15" fmla="*/ 786521 h 1687484"/>
                <a:gd name="T16" fmla="*/ 0 60000 65536"/>
                <a:gd name="T17" fmla="*/ 0 60000 65536"/>
                <a:gd name="T18" fmla="*/ 0 60000 65536"/>
                <a:gd name="T19" fmla="*/ 0 60000 65536"/>
                <a:gd name="T20" fmla="*/ 0 60000 65536"/>
                <a:gd name="T21" fmla="*/ 0 60000 65536"/>
                <a:gd name="T22" fmla="*/ 0 60000 65536"/>
                <a:gd name="T23" fmla="*/ 0 60000 65536"/>
                <a:gd name="T24" fmla="*/ 0 w 2352502"/>
                <a:gd name="T25" fmla="*/ 0 h 1687484"/>
                <a:gd name="T26" fmla="*/ 2352502 w 2352502"/>
                <a:gd name="T27" fmla="*/ 1687484 h 1687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502" h="1687484">
                  <a:moveTo>
                    <a:pt x="0" y="0"/>
                  </a:moveTo>
                  <a:cubicBezTo>
                    <a:pt x="120534" y="71351"/>
                    <a:pt x="241069" y="142702"/>
                    <a:pt x="357447" y="241069"/>
                  </a:cubicBezTo>
                  <a:cubicBezTo>
                    <a:pt x="473825" y="339436"/>
                    <a:pt x="613756" y="471055"/>
                    <a:pt x="698269" y="590204"/>
                  </a:cubicBezTo>
                  <a:cubicBezTo>
                    <a:pt x="782782" y="709353"/>
                    <a:pt x="799408" y="842357"/>
                    <a:pt x="864524" y="955964"/>
                  </a:cubicBezTo>
                  <a:cubicBezTo>
                    <a:pt x="929640" y="1069571"/>
                    <a:pt x="997527" y="1191491"/>
                    <a:pt x="1088967" y="1271847"/>
                  </a:cubicBezTo>
                  <a:cubicBezTo>
                    <a:pt x="1180407" y="1352203"/>
                    <a:pt x="1289859" y="1384069"/>
                    <a:pt x="1413164" y="1438102"/>
                  </a:cubicBezTo>
                  <a:cubicBezTo>
                    <a:pt x="1536469" y="1492135"/>
                    <a:pt x="1672244" y="1554480"/>
                    <a:pt x="1828800" y="1596044"/>
                  </a:cubicBezTo>
                  <a:cubicBezTo>
                    <a:pt x="1985356" y="1637608"/>
                    <a:pt x="2273531" y="1675015"/>
                    <a:pt x="2352502" y="1687484"/>
                  </a:cubicBezTo>
                </a:path>
              </a:pathLst>
            </a:custGeom>
            <a:noFill/>
            <a:ln w="38100" cap="flat" cmpd="sng" algn="ctr">
              <a:solidFill>
                <a:srgbClr val="66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52297" name="直接连接符 58">
              <a:extLst>
                <a:ext uri="{FF2B5EF4-FFF2-40B4-BE49-F238E27FC236}">
                  <a16:creationId xmlns:a16="http://schemas.microsoft.com/office/drawing/2014/main" id="{0942554B-4243-4E1F-B411-18A4EC0E5BB5}"/>
                </a:ext>
              </a:extLst>
            </p:cNvPr>
            <p:cNvCxnSpPr>
              <a:cxnSpLocks noChangeShapeType="1"/>
            </p:cNvCxnSpPr>
            <p:nvPr/>
          </p:nvCxnSpPr>
          <p:spPr bwMode="auto">
            <a:xfrm>
              <a:off x="7035148" y="5393906"/>
              <a:ext cx="963426" cy="0"/>
            </a:xfrm>
            <a:prstGeom prst="line">
              <a:avLst/>
            </a:prstGeom>
            <a:noFill/>
            <a:ln w="38100" algn="ctr">
              <a:solidFill>
                <a:srgbClr val="663300"/>
              </a:solidFill>
              <a:round/>
              <a:headEnd/>
              <a:tailEnd/>
            </a:ln>
            <a:extLst>
              <a:ext uri="{909E8E84-426E-40DD-AFC4-6F175D3DCCD1}">
                <a14:hiddenFill xmlns:a14="http://schemas.microsoft.com/office/drawing/2010/main">
                  <a:noFill/>
                </a14:hiddenFill>
              </a:ext>
            </a:extLst>
          </p:spPr>
        </p:cxnSp>
        <p:sp>
          <p:nvSpPr>
            <p:cNvPr id="52298" name="矩形 59">
              <a:extLst>
                <a:ext uri="{FF2B5EF4-FFF2-40B4-BE49-F238E27FC236}">
                  <a16:creationId xmlns:a16="http://schemas.microsoft.com/office/drawing/2014/main" id="{05E6E762-F0BF-4FBA-8CFA-6EE817E26CDE}"/>
                </a:ext>
              </a:extLst>
            </p:cNvPr>
            <p:cNvSpPr>
              <a:spLocks noChangeArrowheads="1"/>
            </p:cNvSpPr>
            <p:nvPr/>
          </p:nvSpPr>
          <p:spPr bwMode="auto">
            <a:xfrm>
              <a:off x="7740352" y="5075892"/>
              <a:ext cx="261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f</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52250" name="直接连接符 66">
            <a:extLst>
              <a:ext uri="{FF2B5EF4-FFF2-40B4-BE49-F238E27FC236}">
                <a16:creationId xmlns:a16="http://schemas.microsoft.com/office/drawing/2014/main" id="{0D4F07A3-89A9-421C-AB42-9302D23BADF1}"/>
              </a:ext>
            </a:extLst>
          </p:cNvPr>
          <p:cNvCxnSpPr>
            <a:cxnSpLocks noChangeShapeType="1"/>
          </p:cNvCxnSpPr>
          <p:nvPr/>
        </p:nvCxnSpPr>
        <p:spPr bwMode="auto">
          <a:xfrm flipH="1">
            <a:off x="7050088" y="4135438"/>
            <a:ext cx="0" cy="1258887"/>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52251" name="TextBox 68">
            <a:extLst>
              <a:ext uri="{FF2B5EF4-FFF2-40B4-BE49-F238E27FC236}">
                <a16:creationId xmlns:a16="http://schemas.microsoft.com/office/drawing/2014/main" id="{3DC9CBAD-00D3-4E24-8C7B-7F6ED9DEA384}"/>
              </a:ext>
            </a:extLst>
          </p:cNvPr>
          <p:cNvSpPr txBox="1">
            <a:spLocks noChangeArrowheads="1"/>
          </p:cNvSpPr>
          <p:nvPr/>
        </p:nvSpPr>
        <p:spPr bwMode="auto">
          <a:xfrm>
            <a:off x="2225675" y="2924175"/>
            <a:ext cx="2057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a:latin typeface="华文中宋" panose="02010600040101010101" pitchFamily="2" charset="-122"/>
                <a:ea typeface="华文中宋" panose="02010600040101010101" pitchFamily="2" charset="-122"/>
              </a:rPr>
              <a:t>—— </a:t>
            </a:r>
            <a:r>
              <a:rPr lang="zh-CN" altLang="en-US" sz="2200" b="1">
                <a:latin typeface="华文中宋" panose="02010600040101010101" pitchFamily="2" charset="-122"/>
                <a:ea typeface="华文中宋" panose="02010600040101010101" pitchFamily="2" charset="-122"/>
              </a:rPr>
              <a:t>完全膨胀</a:t>
            </a:r>
          </a:p>
        </p:txBody>
      </p:sp>
      <p:graphicFrame>
        <p:nvGraphicFramePr>
          <p:cNvPr id="52252" name="Object 3">
            <a:extLst>
              <a:ext uri="{FF2B5EF4-FFF2-40B4-BE49-F238E27FC236}">
                <a16:creationId xmlns:a16="http://schemas.microsoft.com/office/drawing/2014/main" id="{B142282D-DADC-4898-85D5-8D549C3E3CD8}"/>
              </a:ext>
            </a:extLst>
          </p:cNvPr>
          <p:cNvGraphicFramePr>
            <a:graphicFrameLocks noChangeAspect="1"/>
          </p:cNvGraphicFramePr>
          <p:nvPr/>
        </p:nvGraphicFramePr>
        <p:xfrm>
          <a:off x="655638" y="2882900"/>
          <a:ext cx="1117600" cy="514350"/>
        </p:xfrm>
        <a:graphic>
          <a:graphicData uri="http://schemas.openxmlformats.org/presentationml/2006/ole">
            <mc:AlternateContent xmlns:mc="http://schemas.openxmlformats.org/markup-compatibility/2006">
              <mc:Choice xmlns:v="urn:schemas-microsoft-com:vml" Requires="v">
                <p:oleObj spid="_x0000_s52542" name="Equation" r:id="rId6" imgW="495085" imgH="228501" progId="Equation.DSMT4">
                  <p:embed/>
                </p:oleObj>
              </mc:Choice>
              <mc:Fallback>
                <p:oleObj name="Equation" r:id="rId6" imgW="495085" imgH="228501"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638" y="2882900"/>
                        <a:ext cx="1117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2253" name="组合 85">
            <a:extLst>
              <a:ext uri="{FF2B5EF4-FFF2-40B4-BE49-F238E27FC236}">
                <a16:creationId xmlns:a16="http://schemas.microsoft.com/office/drawing/2014/main" id="{D7C5C537-0C70-4BBC-9092-360BD0A5E2D2}"/>
              </a:ext>
            </a:extLst>
          </p:cNvPr>
          <p:cNvGrpSpPr>
            <a:grpSpLocks/>
          </p:cNvGrpSpPr>
          <p:nvPr/>
        </p:nvGrpSpPr>
        <p:grpSpPr bwMode="auto">
          <a:xfrm>
            <a:off x="657225" y="3446463"/>
            <a:ext cx="3538538" cy="514350"/>
            <a:chOff x="685625" y="3879850"/>
            <a:chExt cx="3538275" cy="514350"/>
          </a:xfrm>
        </p:grpSpPr>
        <p:graphicFrame>
          <p:nvGraphicFramePr>
            <p:cNvPr id="52294" name="Object 4">
              <a:extLst>
                <a:ext uri="{FF2B5EF4-FFF2-40B4-BE49-F238E27FC236}">
                  <a16:creationId xmlns:a16="http://schemas.microsoft.com/office/drawing/2014/main" id="{75DC2499-AC02-4639-97AF-07490A805D44}"/>
                </a:ext>
              </a:extLst>
            </p:cNvPr>
            <p:cNvGraphicFramePr>
              <a:graphicFrameLocks noChangeAspect="1"/>
            </p:cNvGraphicFramePr>
            <p:nvPr/>
          </p:nvGraphicFramePr>
          <p:xfrm>
            <a:off x="685625" y="3879850"/>
            <a:ext cx="1744663" cy="514350"/>
          </p:xfrm>
          <a:graphic>
            <a:graphicData uri="http://schemas.openxmlformats.org/presentationml/2006/ole">
              <mc:AlternateContent xmlns:mc="http://schemas.openxmlformats.org/markup-compatibility/2006">
                <mc:Choice xmlns:v="urn:schemas-microsoft-com:vml" Requires="v">
                  <p:oleObj spid="_x0000_s52543" name="Equation" r:id="rId8" imgW="774364" imgH="228501" progId="Equation.DSMT4">
                    <p:embed/>
                  </p:oleObj>
                </mc:Choice>
                <mc:Fallback>
                  <p:oleObj name="Equation" r:id="rId8" imgW="774364" imgH="228501"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625" y="3879850"/>
                          <a:ext cx="17446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95" name="TextBox 73">
              <a:extLst>
                <a:ext uri="{FF2B5EF4-FFF2-40B4-BE49-F238E27FC236}">
                  <a16:creationId xmlns:a16="http://schemas.microsoft.com/office/drawing/2014/main" id="{C707B7A8-F704-451F-BAA2-CAF87C660C57}"/>
                </a:ext>
              </a:extLst>
            </p:cNvPr>
            <p:cNvSpPr txBox="1">
              <a:spLocks noChangeArrowheads="1"/>
            </p:cNvSpPr>
            <p:nvPr/>
          </p:nvSpPr>
          <p:spPr bwMode="auto">
            <a:xfrm>
              <a:off x="2310781" y="3943588"/>
              <a:ext cx="19131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a:latin typeface="华文中宋" panose="02010600040101010101" pitchFamily="2" charset="-122"/>
                  <a:ea typeface="华文中宋" panose="02010600040101010101" pitchFamily="2" charset="-122"/>
                </a:rPr>
                <a:t>—— </a:t>
              </a:r>
              <a:r>
                <a:rPr lang="zh-CN" altLang="en-US" sz="2200" b="1">
                  <a:latin typeface="华文中宋" panose="02010600040101010101" pitchFamily="2" charset="-122"/>
                  <a:ea typeface="华文中宋" panose="02010600040101010101" pitchFamily="2" charset="-122"/>
                </a:rPr>
                <a:t>欠膨胀</a:t>
              </a:r>
            </a:p>
          </p:txBody>
        </p:sp>
      </p:grpSp>
      <p:sp>
        <p:nvSpPr>
          <p:cNvPr id="52254" name="TextBox 79">
            <a:extLst>
              <a:ext uri="{FF2B5EF4-FFF2-40B4-BE49-F238E27FC236}">
                <a16:creationId xmlns:a16="http://schemas.microsoft.com/office/drawing/2014/main" id="{61A30AE9-42D8-4A6C-B4A6-B0B226FEED3D}"/>
              </a:ext>
            </a:extLst>
          </p:cNvPr>
          <p:cNvSpPr txBox="1">
            <a:spLocks noChangeArrowheads="1"/>
          </p:cNvSpPr>
          <p:nvPr/>
        </p:nvSpPr>
        <p:spPr bwMode="auto">
          <a:xfrm>
            <a:off x="2289175" y="4060825"/>
            <a:ext cx="19145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a:latin typeface="华文中宋" panose="02010600040101010101" pitchFamily="2" charset="-122"/>
                <a:ea typeface="华文中宋" panose="02010600040101010101" pitchFamily="2" charset="-122"/>
              </a:rPr>
              <a:t>—— </a:t>
            </a:r>
            <a:r>
              <a:rPr lang="zh-CN" altLang="en-US" sz="2200" b="1">
                <a:latin typeface="华文中宋" panose="02010600040101010101" pitchFamily="2" charset="-122"/>
                <a:ea typeface="华文中宋" panose="02010600040101010101" pitchFamily="2" charset="-122"/>
              </a:rPr>
              <a:t>过膨胀</a:t>
            </a:r>
          </a:p>
        </p:txBody>
      </p:sp>
      <p:graphicFrame>
        <p:nvGraphicFramePr>
          <p:cNvPr id="52255" name="Object 6">
            <a:extLst>
              <a:ext uri="{FF2B5EF4-FFF2-40B4-BE49-F238E27FC236}">
                <a16:creationId xmlns:a16="http://schemas.microsoft.com/office/drawing/2014/main" id="{3D385462-44B3-43A5-9FB7-688E2710C74B}"/>
              </a:ext>
            </a:extLst>
          </p:cNvPr>
          <p:cNvGraphicFramePr>
            <a:graphicFrameLocks noChangeAspect="1"/>
          </p:cNvGraphicFramePr>
          <p:nvPr/>
        </p:nvGraphicFramePr>
        <p:xfrm>
          <a:off x="1760538" y="2922588"/>
          <a:ext cx="596900" cy="468312"/>
        </p:xfrm>
        <a:graphic>
          <a:graphicData uri="http://schemas.openxmlformats.org/presentationml/2006/ole">
            <mc:AlternateContent xmlns:mc="http://schemas.openxmlformats.org/markup-compatibility/2006">
              <mc:Choice xmlns:v="urn:schemas-microsoft-com:vml" Requires="v">
                <p:oleObj spid="_x0000_s52544" name="Equation" r:id="rId10" imgW="291973" imgH="228501" progId="Equation.DSMT4">
                  <p:embed/>
                </p:oleObj>
              </mc:Choice>
              <mc:Fallback>
                <p:oleObj name="Equation" r:id="rId10" imgW="291973" imgH="228501"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0538" y="2922588"/>
                        <a:ext cx="5969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2256" name="直接连接符 81">
            <a:extLst>
              <a:ext uri="{FF2B5EF4-FFF2-40B4-BE49-F238E27FC236}">
                <a16:creationId xmlns:a16="http://schemas.microsoft.com/office/drawing/2014/main" id="{6EFF07B0-7B21-4059-A516-976ECEBA3372}"/>
              </a:ext>
            </a:extLst>
          </p:cNvPr>
          <p:cNvCxnSpPr>
            <a:cxnSpLocks noChangeShapeType="1"/>
          </p:cNvCxnSpPr>
          <p:nvPr/>
        </p:nvCxnSpPr>
        <p:spPr bwMode="auto">
          <a:xfrm>
            <a:off x="4833938" y="5391150"/>
            <a:ext cx="2232025"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grpSp>
        <p:nvGrpSpPr>
          <p:cNvPr id="52257" name="组合 94">
            <a:extLst>
              <a:ext uri="{FF2B5EF4-FFF2-40B4-BE49-F238E27FC236}">
                <a16:creationId xmlns:a16="http://schemas.microsoft.com/office/drawing/2014/main" id="{030DED2A-D1E5-46E2-B58F-DA4C343AFAA6}"/>
              </a:ext>
            </a:extLst>
          </p:cNvPr>
          <p:cNvGrpSpPr>
            <a:grpSpLocks/>
          </p:cNvGrpSpPr>
          <p:nvPr/>
        </p:nvGrpSpPr>
        <p:grpSpPr bwMode="auto">
          <a:xfrm>
            <a:off x="7050088" y="5373688"/>
            <a:ext cx="906462" cy="368300"/>
            <a:chOff x="7049559" y="5373216"/>
            <a:chExt cx="906817" cy="369332"/>
          </a:xfrm>
        </p:grpSpPr>
        <p:sp>
          <p:nvSpPr>
            <p:cNvPr id="52292" name="任意多边形 89">
              <a:extLst>
                <a:ext uri="{FF2B5EF4-FFF2-40B4-BE49-F238E27FC236}">
                  <a16:creationId xmlns:a16="http://schemas.microsoft.com/office/drawing/2014/main" id="{476F7479-0272-4641-8B19-7F9FC4CC667A}"/>
                </a:ext>
              </a:extLst>
            </p:cNvPr>
            <p:cNvSpPr>
              <a:spLocks/>
            </p:cNvSpPr>
            <p:nvPr/>
          </p:nvSpPr>
          <p:spPr bwMode="auto">
            <a:xfrm flipV="1">
              <a:off x="7049559" y="5395733"/>
              <a:ext cx="687196" cy="204272"/>
            </a:xfrm>
            <a:custGeom>
              <a:avLst/>
              <a:gdLst>
                <a:gd name="T0" fmla="*/ 0 w 689957"/>
                <a:gd name="T1" fmla="*/ 1315172 h 156556"/>
                <a:gd name="T2" fmla="*/ 112704 w 689957"/>
                <a:gd name="T3" fmla="*/ 267686 h 156556"/>
                <a:gd name="T4" fmla="*/ 241510 w 689957"/>
                <a:gd name="T5" fmla="*/ 896187 h 156556"/>
                <a:gd name="T6" fmla="*/ 338114 w 689957"/>
                <a:gd name="T7" fmla="*/ 128027 h 156556"/>
                <a:gd name="T8" fmla="*/ 450817 w 689957"/>
                <a:gd name="T9" fmla="*/ 756515 h 156556"/>
                <a:gd name="T10" fmla="*/ 587672 w 689957"/>
                <a:gd name="T11" fmla="*/ 58191 h 156556"/>
                <a:gd name="T12" fmla="*/ 668176 w 689957"/>
                <a:gd name="T13" fmla="*/ 1105678 h 156556"/>
                <a:gd name="T14" fmla="*/ 0 60000 65536"/>
                <a:gd name="T15" fmla="*/ 0 60000 65536"/>
                <a:gd name="T16" fmla="*/ 0 60000 65536"/>
                <a:gd name="T17" fmla="*/ 0 60000 65536"/>
                <a:gd name="T18" fmla="*/ 0 60000 65536"/>
                <a:gd name="T19" fmla="*/ 0 60000 65536"/>
                <a:gd name="T20" fmla="*/ 0 60000 65536"/>
                <a:gd name="T21" fmla="*/ 0 w 689957"/>
                <a:gd name="T22" fmla="*/ 0 h 156556"/>
                <a:gd name="T23" fmla="*/ 689957 w 689957"/>
                <a:gd name="T24" fmla="*/ 156556 h 1565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9957" h="156556">
                  <a:moveTo>
                    <a:pt x="0" y="156556"/>
                  </a:moveTo>
                  <a:cubicBezTo>
                    <a:pt x="37407" y="98367"/>
                    <a:pt x="74814" y="40178"/>
                    <a:pt x="116378" y="31865"/>
                  </a:cubicBezTo>
                  <a:cubicBezTo>
                    <a:pt x="157942" y="23552"/>
                    <a:pt x="210589" y="109451"/>
                    <a:pt x="249382" y="106680"/>
                  </a:cubicBezTo>
                  <a:cubicBezTo>
                    <a:pt x="288175" y="103909"/>
                    <a:pt x="313113" y="18011"/>
                    <a:pt x="349135" y="15240"/>
                  </a:cubicBezTo>
                  <a:cubicBezTo>
                    <a:pt x="385157" y="12469"/>
                    <a:pt x="422564" y="91440"/>
                    <a:pt x="465513" y="90054"/>
                  </a:cubicBezTo>
                  <a:cubicBezTo>
                    <a:pt x="508462" y="88669"/>
                    <a:pt x="569422" y="0"/>
                    <a:pt x="606829" y="6927"/>
                  </a:cubicBezTo>
                  <a:cubicBezTo>
                    <a:pt x="644236" y="13854"/>
                    <a:pt x="667096" y="72736"/>
                    <a:pt x="689957" y="131618"/>
                  </a:cubicBezTo>
                </a:path>
              </a:pathLst>
            </a:custGeom>
            <a:noFill/>
            <a:ln w="38100" cap="flat" cmpd="sng" algn="ctr">
              <a:solidFill>
                <a:srgbClr val="6600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93" name="矩形 90">
              <a:extLst>
                <a:ext uri="{FF2B5EF4-FFF2-40B4-BE49-F238E27FC236}">
                  <a16:creationId xmlns:a16="http://schemas.microsoft.com/office/drawing/2014/main" id="{D7D6A257-9B52-4541-BC75-4B91BA110008}"/>
                </a:ext>
              </a:extLst>
            </p:cNvPr>
            <p:cNvSpPr>
              <a:spLocks noChangeArrowheads="1"/>
            </p:cNvSpPr>
            <p:nvPr/>
          </p:nvSpPr>
          <p:spPr bwMode="auto">
            <a:xfrm>
              <a:off x="7656294" y="537321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g</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grpSp>
        <p:nvGrpSpPr>
          <p:cNvPr id="52258" name="组合 93">
            <a:extLst>
              <a:ext uri="{FF2B5EF4-FFF2-40B4-BE49-F238E27FC236}">
                <a16:creationId xmlns:a16="http://schemas.microsoft.com/office/drawing/2014/main" id="{639408FC-1ECF-4AAD-ACCC-8879365A2A85}"/>
              </a:ext>
            </a:extLst>
          </p:cNvPr>
          <p:cNvGrpSpPr>
            <a:grpSpLocks/>
          </p:cNvGrpSpPr>
          <p:nvPr/>
        </p:nvGrpSpPr>
        <p:grpSpPr bwMode="auto">
          <a:xfrm>
            <a:off x="7050088" y="4932363"/>
            <a:ext cx="685800" cy="430212"/>
            <a:chOff x="7049482" y="4931876"/>
            <a:chExt cx="687196" cy="431112"/>
          </a:xfrm>
        </p:grpSpPr>
        <p:sp>
          <p:nvSpPr>
            <p:cNvPr id="52290" name="任意多边形 91">
              <a:extLst>
                <a:ext uri="{FF2B5EF4-FFF2-40B4-BE49-F238E27FC236}">
                  <a16:creationId xmlns:a16="http://schemas.microsoft.com/office/drawing/2014/main" id="{FC5262BC-9786-4693-A7E3-519B1DB2F38A}"/>
                </a:ext>
              </a:extLst>
            </p:cNvPr>
            <p:cNvSpPr>
              <a:spLocks/>
            </p:cNvSpPr>
            <p:nvPr/>
          </p:nvSpPr>
          <p:spPr bwMode="auto">
            <a:xfrm>
              <a:off x="7049482" y="5199370"/>
              <a:ext cx="687196" cy="163618"/>
            </a:xfrm>
            <a:custGeom>
              <a:avLst/>
              <a:gdLst>
                <a:gd name="T0" fmla="*/ 0 w 689957"/>
                <a:gd name="T1" fmla="*/ 222822 h 156556"/>
                <a:gd name="T2" fmla="*/ 112704 w 689957"/>
                <a:gd name="T3" fmla="*/ 45352 h 156556"/>
                <a:gd name="T4" fmla="*/ 241510 w 689957"/>
                <a:gd name="T5" fmla="*/ 151835 h 156556"/>
                <a:gd name="T6" fmla="*/ 338114 w 689957"/>
                <a:gd name="T7" fmla="*/ 21690 h 156556"/>
                <a:gd name="T8" fmla="*/ 450817 w 689957"/>
                <a:gd name="T9" fmla="*/ 128171 h 156556"/>
                <a:gd name="T10" fmla="*/ 587672 w 689957"/>
                <a:gd name="T11" fmla="*/ 9860 h 156556"/>
                <a:gd name="T12" fmla="*/ 668176 w 689957"/>
                <a:gd name="T13" fmla="*/ 187329 h 156556"/>
                <a:gd name="T14" fmla="*/ 0 60000 65536"/>
                <a:gd name="T15" fmla="*/ 0 60000 65536"/>
                <a:gd name="T16" fmla="*/ 0 60000 65536"/>
                <a:gd name="T17" fmla="*/ 0 60000 65536"/>
                <a:gd name="T18" fmla="*/ 0 60000 65536"/>
                <a:gd name="T19" fmla="*/ 0 60000 65536"/>
                <a:gd name="T20" fmla="*/ 0 60000 65536"/>
                <a:gd name="T21" fmla="*/ 0 w 689957"/>
                <a:gd name="T22" fmla="*/ 0 h 156556"/>
                <a:gd name="T23" fmla="*/ 689957 w 689957"/>
                <a:gd name="T24" fmla="*/ 156556 h 1565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9957" h="156556">
                  <a:moveTo>
                    <a:pt x="0" y="156556"/>
                  </a:moveTo>
                  <a:cubicBezTo>
                    <a:pt x="37407" y="98367"/>
                    <a:pt x="74814" y="40178"/>
                    <a:pt x="116378" y="31865"/>
                  </a:cubicBezTo>
                  <a:cubicBezTo>
                    <a:pt x="157942" y="23552"/>
                    <a:pt x="210589" y="109451"/>
                    <a:pt x="249382" y="106680"/>
                  </a:cubicBezTo>
                  <a:cubicBezTo>
                    <a:pt x="288175" y="103909"/>
                    <a:pt x="313113" y="18011"/>
                    <a:pt x="349135" y="15240"/>
                  </a:cubicBezTo>
                  <a:cubicBezTo>
                    <a:pt x="385157" y="12469"/>
                    <a:pt x="422564" y="91440"/>
                    <a:pt x="465513" y="90054"/>
                  </a:cubicBezTo>
                  <a:cubicBezTo>
                    <a:pt x="508462" y="88669"/>
                    <a:pt x="569422" y="0"/>
                    <a:pt x="606829" y="6927"/>
                  </a:cubicBezTo>
                  <a:cubicBezTo>
                    <a:pt x="644236" y="13854"/>
                    <a:pt x="667096" y="72736"/>
                    <a:pt x="689957" y="131618"/>
                  </a:cubicBezTo>
                </a:path>
              </a:pathLst>
            </a:custGeom>
            <a:noFill/>
            <a:ln w="38100" cap="flat" cmpd="sng" algn="ctr">
              <a:solidFill>
                <a:srgbClr val="6600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91" name="矩形 92">
              <a:extLst>
                <a:ext uri="{FF2B5EF4-FFF2-40B4-BE49-F238E27FC236}">
                  <a16:creationId xmlns:a16="http://schemas.microsoft.com/office/drawing/2014/main" id="{0450EE7C-AE7B-484D-A063-F0339F1063C8}"/>
                </a:ext>
              </a:extLst>
            </p:cNvPr>
            <p:cNvSpPr>
              <a:spLocks noChangeArrowheads="1"/>
            </p:cNvSpPr>
            <p:nvPr/>
          </p:nvSpPr>
          <p:spPr bwMode="auto">
            <a:xfrm>
              <a:off x="7164288" y="4931876"/>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e</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grpSp>
        <p:nvGrpSpPr>
          <p:cNvPr id="12" name="组合 70">
            <a:extLst>
              <a:ext uri="{FF2B5EF4-FFF2-40B4-BE49-F238E27FC236}">
                <a16:creationId xmlns:a16="http://schemas.microsoft.com/office/drawing/2014/main" id="{182F7507-2142-4D43-9836-CA6F05F8EC2D}"/>
              </a:ext>
            </a:extLst>
          </p:cNvPr>
          <p:cNvGrpSpPr>
            <a:grpSpLocks/>
          </p:cNvGrpSpPr>
          <p:nvPr/>
        </p:nvGrpSpPr>
        <p:grpSpPr bwMode="auto">
          <a:xfrm>
            <a:off x="7045325" y="1925638"/>
            <a:ext cx="1492250" cy="1574800"/>
            <a:chOff x="7045693" y="1925057"/>
            <a:chExt cx="1491921" cy="1575799"/>
          </a:xfrm>
        </p:grpSpPr>
        <p:cxnSp>
          <p:nvCxnSpPr>
            <p:cNvPr id="52287" name="直接连接符 71">
              <a:extLst>
                <a:ext uri="{FF2B5EF4-FFF2-40B4-BE49-F238E27FC236}">
                  <a16:creationId xmlns:a16="http://schemas.microsoft.com/office/drawing/2014/main" id="{CE143BF6-1A75-4835-84E6-AF2DB14F9FCD}"/>
                </a:ext>
              </a:extLst>
            </p:cNvPr>
            <p:cNvCxnSpPr>
              <a:cxnSpLocks noChangeShapeType="1"/>
            </p:cNvCxnSpPr>
            <p:nvPr/>
          </p:nvCxnSpPr>
          <p:spPr bwMode="auto">
            <a:xfrm flipH="1">
              <a:off x="7045693" y="2132856"/>
              <a:ext cx="0" cy="136800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52288" name="直接箭头连接符 77">
              <a:extLst>
                <a:ext uri="{FF2B5EF4-FFF2-40B4-BE49-F238E27FC236}">
                  <a16:creationId xmlns:a16="http://schemas.microsoft.com/office/drawing/2014/main" id="{C52EA16C-EED0-4141-ACBB-2DFEA8AAFD29}"/>
                </a:ext>
              </a:extLst>
            </p:cNvPr>
            <p:cNvCxnSpPr>
              <a:cxnSpLocks noChangeShapeType="1"/>
            </p:cNvCxnSpPr>
            <p:nvPr/>
          </p:nvCxnSpPr>
          <p:spPr bwMode="auto">
            <a:xfrm flipH="1">
              <a:off x="7064943" y="2165685"/>
              <a:ext cx="577516" cy="250256"/>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2289" name="TextBox 80">
              <a:extLst>
                <a:ext uri="{FF2B5EF4-FFF2-40B4-BE49-F238E27FC236}">
                  <a16:creationId xmlns:a16="http://schemas.microsoft.com/office/drawing/2014/main" id="{44B1209D-8562-4589-A2ED-1BAF79E72571}"/>
                </a:ext>
              </a:extLst>
            </p:cNvPr>
            <p:cNvSpPr txBox="1">
              <a:spLocks noChangeArrowheads="1"/>
            </p:cNvSpPr>
            <p:nvPr/>
          </p:nvSpPr>
          <p:spPr bwMode="auto">
            <a:xfrm>
              <a:off x="7536588" y="1925057"/>
              <a:ext cx="10010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latin typeface="Times New Roman" panose="02020603050405020304" pitchFamily="18" charset="0"/>
                </a:rPr>
                <a:t>正激波</a:t>
              </a:r>
            </a:p>
          </p:txBody>
        </p:sp>
      </p:grpSp>
      <p:grpSp>
        <p:nvGrpSpPr>
          <p:cNvPr id="52260" name="组合 82">
            <a:extLst>
              <a:ext uri="{FF2B5EF4-FFF2-40B4-BE49-F238E27FC236}">
                <a16:creationId xmlns:a16="http://schemas.microsoft.com/office/drawing/2014/main" id="{F4BA0523-D407-4936-92AF-BAF97F9C6CE1}"/>
              </a:ext>
            </a:extLst>
          </p:cNvPr>
          <p:cNvGrpSpPr>
            <a:grpSpLocks/>
          </p:cNvGrpSpPr>
          <p:nvPr/>
        </p:nvGrpSpPr>
        <p:grpSpPr bwMode="auto">
          <a:xfrm>
            <a:off x="6738938" y="4613275"/>
            <a:ext cx="1268412" cy="758825"/>
            <a:chOff x="6739173" y="4612643"/>
            <a:chExt cx="1267422" cy="759970"/>
          </a:xfrm>
        </p:grpSpPr>
        <p:grpSp>
          <p:nvGrpSpPr>
            <p:cNvPr id="52283" name="组合 105">
              <a:extLst>
                <a:ext uri="{FF2B5EF4-FFF2-40B4-BE49-F238E27FC236}">
                  <a16:creationId xmlns:a16="http://schemas.microsoft.com/office/drawing/2014/main" id="{B7DD21D2-FE9C-4503-BA72-1421BDD0C71A}"/>
                </a:ext>
              </a:extLst>
            </p:cNvPr>
            <p:cNvGrpSpPr>
              <a:grpSpLocks/>
            </p:cNvGrpSpPr>
            <p:nvPr/>
          </p:nvGrpSpPr>
          <p:grpSpPr bwMode="auto">
            <a:xfrm>
              <a:off x="7043169" y="4928135"/>
              <a:ext cx="963426" cy="444478"/>
              <a:chOff x="7043169" y="4928135"/>
              <a:chExt cx="963426" cy="444478"/>
            </a:xfrm>
          </p:grpSpPr>
          <p:cxnSp>
            <p:nvCxnSpPr>
              <p:cNvPr id="52285" name="直接连接符 86">
                <a:extLst>
                  <a:ext uri="{FF2B5EF4-FFF2-40B4-BE49-F238E27FC236}">
                    <a16:creationId xmlns:a16="http://schemas.microsoft.com/office/drawing/2014/main" id="{7119162B-D683-4B63-95A1-11683137E899}"/>
                  </a:ext>
                </a:extLst>
              </p:cNvPr>
              <p:cNvCxnSpPr>
                <a:cxnSpLocks noChangeShapeType="1"/>
              </p:cNvCxnSpPr>
              <p:nvPr/>
            </p:nvCxnSpPr>
            <p:spPr bwMode="auto">
              <a:xfrm flipH="1" flipV="1">
                <a:off x="7045693" y="4928135"/>
                <a:ext cx="0" cy="444478"/>
              </a:xfrm>
              <a:prstGeom prst="line">
                <a:avLst/>
              </a:prstGeom>
              <a:noFill/>
              <a:ln w="38100" algn="ctr">
                <a:solidFill>
                  <a:srgbClr val="660066"/>
                </a:solidFill>
                <a:round/>
                <a:headEnd/>
                <a:tailEnd/>
              </a:ln>
              <a:extLst>
                <a:ext uri="{909E8E84-426E-40DD-AFC4-6F175D3DCCD1}">
                  <a14:hiddenFill xmlns:a14="http://schemas.microsoft.com/office/drawing/2010/main">
                    <a:noFill/>
                  </a14:hiddenFill>
                </a:ext>
              </a:extLst>
            </p:spPr>
          </p:cxnSp>
          <p:cxnSp>
            <p:nvCxnSpPr>
              <p:cNvPr id="52286" name="直接连接符 93">
                <a:extLst>
                  <a:ext uri="{FF2B5EF4-FFF2-40B4-BE49-F238E27FC236}">
                    <a16:creationId xmlns:a16="http://schemas.microsoft.com/office/drawing/2014/main" id="{85E07062-29A3-4D42-BD9E-398D8F1D4FCB}"/>
                  </a:ext>
                </a:extLst>
              </p:cNvPr>
              <p:cNvCxnSpPr>
                <a:cxnSpLocks noChangeShapeType="1"/>
              </p:cNvCxnSpPr>
              <p:nvPr/>
            </p:nvCxnSpPr>
            <p:spPr bwMode="auto">
              <a:xfrm>
                <a:off x="7043169" y="4949541"/>
                <a:ext cx="963426" cy="0"/>
              </a:xfrm>
              <a:prstGeom prst="line">
                <a:avLst/>
              </a:prstGeom>
              <a:noFill/>
              <a:ln w="38100" algn="ctr">
                <a:solidFill>
                  <a:srgbClr val="660066"/>
                </a:solidFill>
                <a:round/>
                <a:headEnd/>
                <a:tailEnd/>
              </a:ln>
              <a:extLst>
                <a:ext uri="{909E8E84-426E-40DD-AFC4-6F175D3DCCD1}">
                  <a14:hiddenFill xmlns:a14="http://schemas.microsoft.com/office/drawing/2010/main">
                    <a:noFill/>
                  </a14:hiddenFill>
                </a:ext>
              </a:extLst>
            </p:spPr>
          </p:cxnSp>
        </p:grpSp>
        <p:sp>
          <p:nvSpPr>
            <p:cNvPr id="52284" name="矩形 85">
              <a:extLst>
                <a:ext uri="{FF2B5EF4-FFF2-40B4-BE49-F238E27FC236}">
                  <a16:creationId xmlns:a16="http://schemas.microsoft.com/office/drawing/2014/main" id="{7C1020F5-A17E-45B9-AE2E-B25805352543}"/>
                </a:ext>
              </a:extLst>
            </p:cNvPr>
            <p:cNvSpPr>
              <a:spLocks noChangeArrowheads="1"/>
            </p:cNvSpPr>
            <p:nvPr/>
          </p:nvSpPr>
          <p:spPr bwMode="auto">
            <a:xfrm>
              <a:off x="6739173" y="4612643"/>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d</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52261" name="直接连接符 95">
            <a:extLst>
              <a:ext uri="{FF2B5EF4-FFF2-40B4-BE49-F238E27FC236}">
                <a16:creationId xmlns:a16="http://schemas.microsoft.com/office/drawing/2014/main" id="{4E39010C-B6D5-4223-ABEC-73365F1B2EF3}"/>
              </a:ext>
            </a:extLst>
          </p:cNvPr>
          <p:cNvCxnSpPr>
            <a:cxnSpLocks noChangeShapeType="1"/>
          </p:cNvCxnSpPr>
          <p:nvPr/>
        </p:nvCxnSpPr>
        <p:spPr bwMode="auto">
          <a:xfrm>
            <a:off x="4832350" y="4946650"/>
            <a:ext cx="2232025"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graphicFrame>
        <p:nvGraphicFramePr>
          <p:cNvPr id="52262" name="Object 7">
            <a:extLst>
              <a:ext uri="{FF2B5EF4-FFF2-40B4-BE49-F238E27FC236}">
                <a16:creationId xmlns:a16="http://schemas.microsoft.com/office/drawing/2014/main" id="{D071191C-278B-4C02-A5FE-14254D40E635}"/>
              </a:ext>
            </a:extLst>
          </p:cNvPr>
          <p:cNvGraphicFramePr>
            <a:graphicFrameLocks noChangeAspect="1"/>
          </p:cNvGraphicFramePr>
          <p:nvPr/>
        </p:nvGraphicFramePr>
        <p:xfrm>
          <a:off x="627063" y="4032250"/>
          <a:ext cx="1773237" cy="514350"/>
        </p:xfrm>
        <a:graphic>
          <a:graphicData uri="http://schemas.openxmlformats.org/presentationml/2006/ole">
            <mc:AlternateContent xmlns:mc="http://schemas.openxmlformats.org/markup-compatibility/2006">
              <mc:Choice xmlns:v="urn:schemas-microsoft-com:vml" Requires="v">
                <p:oleObj spid="_x0000_s52545" name="Equation" r:id="rId12" imgW="787400" imgH="228600" progId="Equation.DSMT4">
                  <p:embed/>
                </p:oleObj>
              </mc:Choice>
              <mc:Fallback>
                <p:oleObj name="Equation" r:id="rId12" imgW="787400" imgH="228600"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063" y="4032250"/>
                        <a:ext cx="177323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 name="组合 111">
            <a:extLst>
              <a:ext uri="{FF2B5EF4-FFF2-40B4-BE49-F238E27FC236}">
                <a16:creationId xmlns:a16="http://schemas.microsoft.com/office/drawing/2014/main" id="{9145C467-A43A-44B4-9A9C-94C4F93F137A}"/>
              </a:ext>
            </a:extLst>
          </p:cNvPr>
          <p:cNvGrpSpPr>
            <a:grpSpLocks/>
          </p:cNvGrpSpPr>
          <p:nvPr/>
        </p:nvGrpSpPr>
        <p:grpSpPr bwMode="auto">
          <a:xfrm>
            <a:off x="6524625" y="1930400"/>
            <a:ext cx="2011363" cy="1455738"/>
            <a:chOff x="6525929" y="1925057"/>
            <a:chExt cx="2011685" cy="1456051"/>
          </a:xfrm>
        </p:grpSpPr>
        <p:cxnSp>
          <p:nvCxnSpPr>
            <p:cNvPr id="52280" name="直接连接符 97">
              <a:extLst>
                <a:ext uri="{FF2B5EF4-FFF2-40B4-BE49-F238E27FC236}">
                  <a16:creationId xmlns:a16="http://schemas.microsoft.com/office/drawing/2014/main" id="{2C6D04C3-4FEB-4FCD-8125-5EE2B19A8009}"/>
                </a:ext>
              </a:extLst>
            </p:cNvPr>
            <p:cNvCxnSpPr>
              <a:cxnSpLocks noChangeShapeType="1"/>
            </p:cNvCxnSpPr>
            <p:nvPr/>
          </p:nvCxnSpPr>
          <p:spPr bwMode="auto">
            <a:xfrm flipH="1">
              <a:off x="6525929" y="2229108"/>
              <a:ext cx="0" cy="115200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52281" name="直接箭头连接符 98">
              <a:extLst>
                <a:ext uri="{FF2B5EF4-FFF2-40B4-BE49-F238E27FC236}">
                  <a16:creationId xmlns:a16="http://schemas.microsoft.com/office/drawing/2014/main" id="{E45F61E0-7D01-4970-BDB4-EFF82BACEF42}"/>
                </a:ext>
              </a:extLst>
            </p:cNvPr>
            <p:cNvCxnSpPr>
              <a:cxnSpLocks noChangeShapeType="1"/>
            </p:cNvCxnSpPr>
            <p:nvPr/>
          </p:nvCxnSpPr>
          <p:spPr bwMode="auto">
            <a:xfrm flipH="1">
              <a:off x="6575660" y="2165685"/>
              <a:ext cx="1066799" cy="399116"/>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2282" name="TextBox 99">
              <a:extLst>
                <a:ext uri="{FF2B5EF4-FFF2-40B4-BE49-F238E27FC236}">
                  <a16:creationId xmlns:a16="http://schemas.microsoft.com/office/drawing/2014/main" id="{43C04A43-5EB2-4752-A0FC-A66D427B6B1E}"/>
                </a:ext>
              </a:extLst>
            </p:cNvPr>
            <p:cNvSpPr txBox="1">
              <a:spLocks noChangeArrowheads="1"/>
            </p:cNvSpPr>
            <p:nvPr/>
          </p:nvSpPr>
          <p:spPr bwMode="auto">
            <a:xfrm>
              <a:off x="7536588" y="1925057"/>
              <a:ext cx="10010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latin typeface="Times New Roman" panose="02020603050405020304" pitchFamily="18" charset="0"/>
                </a:rPr>
                <a:t>正激波</a:t>
              </a:r>
            </a:p>
          </p:txBody>
        </p:sp>
      </p:grpSp>
      <p:grpSp>
        <p:nvGrpSpPr>
          <p:cNvPr id="16" name="组合 103">
            <a:extLst>
              <a:ext uri="{FF2B5EF4-FFF2-40B4-BE49-F238E27FC236}">
                <a16:creationId xmlns:a16="http://schemas.microsoft.com/office/drawing/2014/main" id="{44522C0D-6FB8-4633-8611-66D8133523AF}"/>
              </a:ext>
            </a:extLst>
          </p:cNvPr>
          <p:cNvGrpSpPr>
            <a:grpSpLocks/>
          </p:cNvGrpSpPr>
          <p:nvPr/>
        </p:nvGrpSpPr>
        <p:grpSpPr bwMode="auto">
          <a:xfrm>
            <a:off x="630238" y="4659313"/>
            <a:ext cx="1789112" cy="538162"/>
            <a:chOff x="630739" y="4591405"/>
            <a:chExt cx="1788402" cy="538859"/>
          </a:xfrm>
        </p:grpSpPr>
        <p:graphicFrame>
          <p:nvGraphicFramePr>
            <p:cNvPr id="52278" name="Object 11">
              <a:extLst>
                <a:ext uri="{FF2B5EF4-FFF2-40B4-BE49-F238E27FC236}">
                  <a16:creationId xmlns:a16="http://schemas.microsoft.com/office/drawing/2014/main" id="{76B51D2A-6022-4B7D-880B-4EE34A994943}"/>
                </a:ext>
              </a:extLst>
            </p:cNvPr>
            <p:cNvGraphicFramePr>
              <a:graphicFrameLocks noChangeAspect="1"/>
            </p:cNvGraphicFramePr>
            <p:nvPr/>
          </p:nvGraphicFramePr>
          <p:xfrm>
            <a:off x="630739" y="4591405"/>
            <a:ext cx="1116012" cy="514350"/>
          </p:xfrm>
          <a:graphic>
            <a:graphicData uri="http://schemas.openxmlformats.org/presentationml/2006/ole">
              <mc:AlternateContent xmlns:mc="http://schemas.openxmlformats.org/markup-compatibility/2006">
                <mc:Choice xmlns:v="urn:schemas-microsoft-com:vml" Requires="v">
                  <p:oleObj spid="_x0000_s52546" name="Equation" r:id="rId14" imgW="495085" imgH="228501" progId="Equation.DSMT4">
                    <p:embed/>
                  </p:oleObj>
                </mc:Choice>
                <mc:Fallback>
                  <p:oleObj name="Equation" r:id="rId14" imgW="495085" imgH="228501" progId="Equation.DSMT4">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0739" y="4591405"/>
                          <a:ext cx="111601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79" name="Object 12">
              <a:extLst>
                <a:ext uri="{FF2B5EF4-FFF2-40B4-BE49-F238E27FC236}">
                  <a16:creationId xmlns:a16="http://schemas.microsoft.com/office/drawing/2014/main" id="{BF44AB43-4B69-4C5C-8805-0FC28CEE8C2C}"/>
                </a:ext>
              </a:extLst>
            </p:cNvPr>
            <p:cNvGraphicFramePr>
              <a:graphicFrameLocks noChangeAspect="1"/>
            </p:cNvGraphicFramePr>
            <p:nvPr/>
          </p:nvGraphicFramePr>
          <p:xfrm>
            <a:off x="1714900" y="4602082"/>
            <a:ext cx="704241" cy="528182"/>
          </p:xfrm>
          <a:graphic>
            <a:graphicData uri="http://schemas.openxmlformats.org/presentationml/2006/ole">
              <mc:AlternateContent xmlns:mc="http://schemas.openxmlformats.org/markup-compatibility/2006">
                <mc:Choice xmlns:v="urn:schemas-microsoft-com:vml" Requires="v">
                  <p:oleObj spid="_x0000_s52547" name="Equation" r:id="rId16" imgW="304668" imgH="228501" progId="Equation.DSMT4">
                    <p:embed/>
                  </p:oleObj>
                </mc:Choice>
                <mc:Fallback>
                  <p:oleObj name="Equation" r:id="rId16" imgW="304668" imgH="228501" progId="Equation.DSMT4">
                    <p:embed/>
                    <p:pic>
                      <p:nvPicPr>
                        <p:cNvPr id="0"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14900" y="4602082"/>
                          <a:ext cx="704241" cy="528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2265" name="TextBox 104">
            <a:extLst>
              <a:ext uri="{FF2B5EF4-FFF2-40B4-BE49-F238E27FC236}">
                <a16:creationId xmlns:a16="http://schemas.microsoft.com/office/drawing/2014/main" id="{1986BBC6-DEB0-4A34-9DCE-B2F51727A91E}"/>
              </a:ext>
            </a:extLst>
          </p:cNvPr>
          <p:cNvSpPr txBox="1">
            <a:spLocks noChangeArrowheads="1"/>
          </p:cNvSpPr>
          <p:nvPr/>
        </p:nvSpPr>
        <p:spPr bwMode="auto">
          <a:xfrm>
            <a:off x="1203325" y="5164138"/>
            <a:ext cx="3041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dirty="0">
                <a:latin typeface="华文中宋" panose="02010600040101010101" pitchFamily="2" charset="-122"/>
                <a:ea typeface="华文中宋" panose="02010600040101010101" pitchFamily="2" charset="-122"/>
              </a:rPr>
              <a:t>—— </a:t>
            </a:r>
            <a:r>
              <a:rPr lang="zh-CN" altLang="en-US" sz="2200" b="1" dirty="0">
                <a:latin typeface="华文中宋" panose="02010600040101010101" pitchFamily="2" charset="-122"/>
                <a:ea typeface="华文中宋" panose="02010600040101010101" pitchFamily="2" charset="-122"/>
              </a:rPr>
              <a:t>扩张段有正激波</a:t>
            </a:r>
          </a:p>
        </p:txBody>
      </p:sp>
      <p:sp>
        <p:nvSpPr>
          <p:cNvPr id="106" name="矩形 105">
            <a:extLst>
              <a:ext uri="{FF2B5EF4-FFF2-40B4-BE49-F238E27FC236}">
                <a16:creationId xmlns:a16="http://schemas.microsoft.com/office/drawing/2014/main" id="{EC1BA033-77D8-4E95-B499-D311339739F5}"/>
              </a:ext>
            </a:extLst>
          </p:cNvPr>
          <p:cNvSpPr>
            <a:spLocks noChangeArrowheads="1"/>
          </p:cNvSpPr>
          <p:nvPr/>
        </p:nvSpPr>
        <p:spPr bwMode="auto">
          <a:xfrm>
            <a:off x="5194300" y="1512888"/>
            <a:ext cx="3949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1D528D"/>
                </a:solidFill>
                <a:latin typeface="华文中宋" panose="02010600040101010101" pitchFamily="2" charset="-122"/>
                <a:ea typeface="华文中宋" panose="02010600040101010101" pitchFamily="2" charset="-122"/>
              </a:rPr>
              <a:t>，扩张段先加速后减速，</a:t>
            </a:r>
            <a:r>
              <a:rPr lang="en-US" altLang="zh-CN" b="1" i="1">
                <a:latin typeface="Times New Roman" panose="02020603050405020304" pitchFamily="18" charset="0"/>
                <a:ea typeface="华文中宋" panose="02010600040101010101" pitchFamily="2" charset="-122"/>
              </a:rPr>
              <a:t>Ma</a:t>
            </a:r>
            <a:r>
              <a:rPr lang="en-US" altLang="zh-CN" b="1" baseline="-25000">
                <a:solidFill>
                  <a:srgbClr val="1D528D"/>
                </a:solidFill>
                <a:latin typeface="华文中宋" panose="02010600040101010101" pitchFamily="2" charset="-122"/>
                <a:ea typeface="华文中宋" panose="02010600040101010101" pitchFamily="2" charset="-122"/>
              </a:rPr>
              <a:t>e</a:t>
            </a:r>
            <a:r>
              <a:rPr lang="en-US" altLang="zh-CN" b="1">
                <a:solidFill>
                  <a:srgbClr val="1D528D"/>
                </a:solidFill>
                <a:latin typeface="华文中宋" panose="02010600040101010101" pitchFamily="2" charset="-122"/>
                <a:ea typeface="华文中宋" panose="02010600040101010101" pitchFamily="2" charset="-122"/>
              </a:rPr>
              <a:t>&lt;1</a:t>
            </a:r>
            <a:endParaRPr lang="zh-CN" altLang="en-US" b="1" baseline="-25000">
              <a:solidFill>
                <a:srgbClr val="1D528D"/>
              </a:solidFill>
              <a:latin typeface="华文中宋" panose="02010600040101010101" pitchFamily="2" charset="-122"/>
              <a:ea typeface="华文中宋" panose="02010600040101010101" pitchFamily="2" charset="-122"/>
            </a:endParaRPr>
          </a:p>
        </p:txBody>
      </p:sp>
      <p:cxnSp>
        <p:nvCxnSpPr>
          <p:cNvPr id="107" name="直接连接符 106">
            <a:extLst>
              <a:ext uri="{FF2B5EF4-FFF2-40B4-BE49-F238E27FC236}">
                <a16:creationId xmlns:a16="http://schemas.microsoft.com/office/drawing/2014/main" id="{A585CD2B-DEA4-4257-AD14-0043A7C928A3}"/>
              </a:ext>
            </a:extLst>
          </p:cNvPr>
          <p:cNvCxnSpPr>
            <a:cxnSpLocks noChangeShapeType="1"/>
          </p:cNvCxnSpPr>
          <p:nvPr/>
        </p:nvCxnSpPr>
        <p:spPr bwMode="auto">
          <a:xfrm flipH="1">
            <a:off x="6516688" y="3429000"/>
            <a:ext cx="0" cy="1152525"/>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17" name="组合 107">
            <a:extLst>
              <a:ext uri="{FF2B5EF4-FFF2-40B4-BE49-F238E27FC236}">
                <a16:creationId xmlns:a16="http://schemas.microsoft.com/office/drawing/2014/main" id="{F8E6E97D-3576-4CD7-A52E-374BD45F102C}"/>
              </a:ext>
            </a:extLst>
          </p:cNvPr>
          <p:cNvGrpSpPr>
            <a:grpSpLocks/>
          </p:cNvGrpSpPr>
          <p:nvPr/>
        </p:nvGrpSpPr>
        <p:grpSpPr bwMode="auto">
          <a:xfrm>
            <a:off x="6253163" y="4357688"/>
            <a:ext cx="1795462" cy="928687"/>
            <a:chOff x="6253418" y="4357981"/>
            <a:chExt cx="1795618" cy="928403"/>
          </a:xfrm>
        </p:grpSpPr>
        <p:grpSp>
          <p:nvGrpSpPr>
            <p:cNvPr id="52274" name="组合 112">
              <a:extLst>
                <a:ext uri="{FF2B5EF4-FFF2-40B4-BE49-F238E27FC236}">
                  <a16:creationId xmlns:a16="http://schemas.microsoft.com/office/drawing/2014/main" id="{49D99B62-6E49-4CF5-ACC2-4687C06E12A1}"/>
                </a:ext>
              </a:extLst>
            </p:cNvPr>
            <p:cNvGrpSpPr>
              <a:grpSpLocks/>
            </p:cNvGrpSpPr>
            <p:nvPr/>
          </p:nvGrpSpPr>
          <p:grpSpPr bwMode="auto">
            <a:xfrm>
              <a:off x="6491867" y="4357981"/>
              <a:ext cx="1557169" cy="928403"/>
              <a:chOff x="6491867" y="4357981"/>
              <a:chExt cx="1557169" cy="928403"/>
            </a:xfrm>
          </p:grpSpPr>
          <p:cxnSp>
            <p:nvCxnSpPr>
              <p:cNvPr id="111" name="直接连接符 110">
                <a:extLst>
                  <a:ext uri="{FF2B5EF4-FFF2-40B4-BE49-F238E27FC236}">
                    <a16:creationId xmlns:a16="http://schemas.microsoft.com/office/drawing/2014/main" id="{FCFF3B81-CC54-4522-B2A1-847663E5CAF0}"/>
                  </a:ext>
                </a:extLst>
              </p:cNvPr>
              <p:cNvCxnSpPr/>
              <p:nvPr/>
            </p:nvCxnSpPr>
            <p:spPr bwMode="auto">
              <a:xfrm flipH="1" flipV="1">
                <a:off x="6513791" y="4602381"/>
                <a:ext cx="0" cy="684003"/>
              </a:xfrm>
              <a:prstGeom prst="line">
                <a:avLst/>
              </a:prstGeom>
              <a:noFill/>
              <a:ln w="38100" cap="flat" cmpd="sng" algn="ctr">
                <a:solidFill>
                  <a:schemeClr val="accent6">
                    <a:lumMod val="50000"/>
                  </a:schemeClr>
                </a:solidFill>
                <a:prstDash val="solid"/>
                <a:round/>
                <a:headEnd type="none" w="med" len="med"/>
                <a:tailEnd type="none" w="med" len="med"/>
              </a:ln>
              <a:effectLst/>
            </p:spPr>
          </p:cxnSp>
          <p:sp>
            <p:nvSpPr>
              <p:cNvPr id="112" name="任意多边形 111">
                <a:extLst>
                  <a:ext uri="{FF2B5EF4-FFF2-40B4-BE49-F238E27FC236}">
                    <a16:creationId xmlns:a16="http://schemas.microsoft.com/office/drawing/2014/main" id="{24896076-0CC3-4C3C-9309-0AE1F1AD6126}"/>
                  </a:ext>
                </a:extLst>
              </p:cNvPr>
              <p:cNvSpPr/>
              <p:nvPr/>
            </p:nvSpPr>
            <p:spPr bwMode="auto">
              <a:xfrm>
                <a:off x="6491564" y="4357981"/>
                <a:ext cx="1557472" cy="287249"/>
              </a:xfrm>
              <a:custGeom>
                <a:avLst/>
                <a:gdLst>
                  <a:gd name="connsiteX0" fmla="*/ 0 w 2743200"/>
                  <a:gd name="connsiteY0" fmla="*/ 507076 h 507076"/>
                  <a:gd name="connsiteX1" fmla="*/ 324196 w 2743200"/>
                  <a:gd name="connsiteY1" fmla="*/ 290946 h 507076"/>
                  <a:gd name="connsiteX2" fmla="*/ 798022 w 2743200"/>
                  <a:gd name="connsiteY2" fmla="*/ 99753 h 507076"/>
                  <a:gd name="connsiteX3" fmla="*/ 1305098 w 2743200"/>
                  <a:gd name="connsiteY3" fmla="*/ 16626 h 507076"/>
                  <a:gd name="connsiteX4" fmla="*/ 1479666 w 2743200"/>
                  <a:gd name="connsiteY4" fmla="*/ 0 h 507076"/>
                  <a:gd name="connsiteX5" fmla="*/ 2743200 w 2743200"/>
                  <a:gd name="connsiteY5" fmla="*/ 8313 h 507076"/>
                  <a:gd name="connsiteX0" fmla="*/ 0 w 3970259"/>
                  <a:gd name="connsiteY0" fmla="*/ 507076 h 507076"/>
                  <a:gd name="connsiteX1" fmla="*/ 324196 w 3970259"/>
                  <a:gd name="connsiteY1" fmla="*/ 290946 h 507076"/>
                  <a:gd name="connsiteX2" fmla="*/ 798022 w 3970259"/>
                  <a:gd name="connsiteY2" fmla="*/ 99753 h 507076"/>
                  <a:gd name="connsiteX3" fmla="*/ 1305098 w 3970259"/>
                  <a:gd name="connsiteY3" fmla="*/ 16626 h 507076"/>
                  <a:gd name="connsiteX4" fmla="*/ 1479666 w 3970259"/>
                  <a:gd name="connsiteY4" fmla="*/ 0 h 507076"/>
                  <a:gd name="connsiteX5" fmla="*/ 3970259 w 3970259"/>
                  <a:gd name="connsiteY5" fmla="*/ 8314 h 50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259" h="507076">
                    <a:moveTo>
                      <a:pt x="0" y="507076"/>
                    </a:moveTo>
                    <a:cubicBezTo>
                      <a:pt x="95596" y="432954"/>
                      <a:pt x="191192" y="358833"/>
                      <a:pt x="324196" y="290946"/>
                    </a:cubicBezTo>
                    <a:cubicBezTo>
                      <a:pt x="457200" y="223059"/>
                      <a:pt x="634538" y="145473"/>
                      <a:pt x="798022" y="99753"/>
                    </a:cubicBezTo>
                    <a:cubicBezTo>
                      <a:pt x="961506" y="54033"/>
                      <a:pt x="1191491" y="33251"/>
                      <a:pt x="1305098" y="16626"/>
                    </a:cubicBezTo>
                    <a:cubicBezTo>
                      <a:pt x="1418705" y="1"/>
                      <a:pt x="1479666" y="0"/>
                      <a:pt x="1479666" y="0"/>
                    </a:cubicBezTo>
                    <a:lnTo>
                      <a:pt x="3970259" y="8314"/>
                    </a:lnTo>
                  </a:path>
                </a:pathLst>
              </a:custGeom>
              <a:noFill/>
              <a:ln w="38100" cap="flat" cmpd="sng" algn="ctr">
                <a:solidFill>
                  <a:schemeClr val="accent6">
                    <a:lumMod val="50000"/>
                  </a:schemeClr>
                </a:solidFill>
                <a:prstDash val="solid"/>
                <a:round/>
                <a:headEnd type="none" w="med" len="med"/>
                <a:tailEnd type="none" w="med" len="med"/>
              </a:ln>
              <a:effectLst/>
            </p:spPr>
            <p:txBody>
              <a:bodyPr/>
              <a:lstStyle/>
              <a:p>
                <a:pPr eaLnBrk="0" hangingPunct="0">
                  <a:defRPr/>
                </a:pPr>
                <a:endParaRPr lang="zh-CN" altLang="en-US"/>
              </a:p>
            </p:txBody>
          </p:sp>
        </p:grpSp>
        <p:sp>
          <p:nvSpPr>
            <p:cNvPr id="52275" name="矩形 109">
              <a:extLst>
                <a:ext uri="{FF2B5EF4-FFF2-40B4-BE49-F238E27FC236}">
                  <a16:creationId xmlns:a16="http://schemas.microsoft.com/office/drawing/2014/main" id="{2A1FADD2-0449-427D-929A-881166EF718C}"/>
                </a:ext>
              </a:extLst>
            </p:cNvPr>
            <p:cNvSpPr>
              <a:spLocks noChangeArrowheads="1"/>
            </p:cNvSpPr>
            <p:nvPr/>
          </p:nvSpPr>
          <p:spPr bwMode="auto">
            <a:xfrm>
              <a:off x="6253418" y="4364558"/>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c</a:t>
              </a:r>
            </a:p>
          </p:txBody>
        </p:sp>
      </p:grpSp>
      <p:sp>
        <p:nvSpPr>
          <p:cNvPr id="52269" name="矩形 37">
            <a:extLst>
              <a:ext uri="{FF2B5EF4-FFF2-40B4-BE49-F238E27FC236}">
                <a16:creationId xmlns:a16="http://schemas.microsoft.com/office/drawing/2014/main" id="{A92598A4-75FF-4CD1-BBB2-83CE5B818759}"/>
              </a:ext>
            </a:extLst>
          </p:cNvPr>
          <p:cNvSpPr>
            <a:spLocks noChangeArrowheads="1"/>
          </p:cNvSpPr>
          <p:nvPr/>
        </p:nvSpPr>
        <p:spPr bwMode="auto">
          <a:xfrm>
            <a:off x="4098925" y="3302000"/>
            <a:ext cx="715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p/p</a:t>
            </a:r>
            <a:r>
              <a:rPr kumimoji="1" lang="en-US" altLang="zh-CN" sz="24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2400" baseline="-25000">
              <a:latin typeface="Times New Roman" panose="02020603050405020304" pitchFamily="18" charset="0"/>
            </a:endParaRPr>
          </a:p>
        </p:txBody>
      </p:sp>
      <p:sp>
        <p:nvSpPr>
          <p:cNvPr id="52270" name="矩形 142">
            <a:extLst>
              <a:ext uri="{FF2B5EF4-FFF2-40B4-BE49-F238E27FC236}">
                <a16:creationId xmlns:a16="http://schemas.microsoft.com/office/drawing/2014/main" id="{66527772-A0A3-4102-8BBB-E06346E5DA6C}"/>
              </a:ext>
            </a:extLst>
          </p:cNvPr>
          <p:cNvSpPr>
            <a:spLocks noChangeArrowheads="1"/>
          </p:cNvSpPr>
          <p:nvPr/>
        </p:nvSpPr>
        <p:spPr bwMode="auto">
          <a:xfrm>
            <a:off x="4200525" y="3943350"/>
            <a:ext cx="65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3</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sp>
        <p:nvSpPr>
          <p:cNvPr id="52271" name="矩形 83">
            <a:extLst>
              <a:ext uri="{FF2B5EF4-FFF2-40B4-BE49-F238E27FC236}">
                <a16:creationId xmlns:a16="http://schemas.microsoft.com/office/drawing/2014/main" id="{69E033B5-55C8-40B5-A9AE-0E07FA830C22}"/>
              </a:ext>
            </a:extLst>
          </p:cNvPr>
          <p:cNvSpPr>
            <a:spLocks noChangeArrowheads="1"/>
          </p:cNvSpPr>
          <p:nvPr/>
        </p:nvSpPr>
        <p:spPr bwMode="auto">
          <a:xfrm>
            <a:off x="4208463" y="5173663"/>
            <a:ext cx="65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sp>
        <p:nvSpPr>
          <p:cNvPr id="52272" name="矩形 96">
            <a:extLst>
              <a:ext uri="{FF2B5EF4-FFF2-40B4-BE49-F238E27FC236}">
                <a16:creationId xmlns:a16="http://schemas.microsoft.com/office/drawing/2014/main" id="{0560AF99-2488-4C9A-AE48-002B604CD512}"/>
              </a:ext>
            </a:extLst>
          </p:cNvPr>
          <p:cNvSpPr>
            <a:spLocks noChangeArrowheads="1"/>
          </p:cNvSpPr>
          <p:nvPr/>
        </p:nvSpPr>
        <p:spPr bwMode="auto">
          <a:xfrm>
            <a:off x="4206875" y="4729163"/>
            <a:ext cx="65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2</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sp>
        <p:nvSpPr>
          <p:cNvPr id="86" name="Rectangle 4">
            <a:extLst>
              <a:ext uri="{FF2B5EF4-FFF2-40B4-BE49-F238E27FC236}">
                <a16:creationId xmlns:a16="http://schemas.microsoft.com/office/drawing/2014/main" id="{F8068D58-C231-4F95-83C3-758F8C0A6117}"/>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226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nodeType="clickEffect">
                                  <p:stCondLst>
                                    <p:cond delay="0"/>
                                  </p:stCondLst>
                                  <p:childTnLst>
                                    <p:set>
                                      <p:cBhvr>
                                        <p:cTn id="13" dur="1" fill="hold">
                                          <p:stCondLst>
                                            <p:cond delay="0"/>
                                          </p:stCondLst>
                                        </p:cTn>
                                        <p:tgtEl>
                                          <p:spTgt spid="12"/>
                                        </p:tgtEl>
                                        <p:attrNameLst>
                                          <p:attrName>style.visibility</p:attrName>
                                        </p:attrNameLst>
                                      </p:cBhvr>
                                      <p:to>
                                        <p:strVal val="hidden"/>
                                      </p:to>
                                    </p:se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wipe(up)">
                                      <p:cBhvr>
                                        <p:cTn id="25" dur="500"/>
                                        <p:tgtEl>
                                          <p:spTgt spid="10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hidden"/>
                                      </p:to>
                                    </p:set>
                                  </p:childTnLst>
                                </p:cTn>
                              </p:par>
                              <p:par>
                                <p:cTn id="30" presetID="3" presetClass="entr" presetSubtype="10" fill="hold" grpId="0" nodeType="with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blinds(horizontal)">
                                      <p:cBhvr>
                                        <p:cTn id="3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265" grpId="0"/>
      <p:bldP spid="10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31CD2E7-5572-4DEF-8631-986B9728F9B4}"/>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8F59719-A7F2-4E27-94BF-DB4367FDD310}" type="slidenum">
              <a:rPr lang="en-US" altLang="zh-CN">
                <a:latin typeface="Calibri" panose="020F0502020204030204" pitchFamily="34" charset="0"/>
              </a:rPr>
              <a:pPr/>
              <a:t>48</a:t>
            </a:fld>
            <a:endParaRPr lang="en-US" altLang="zh-CN">
              <a:latin typeface="Calibri" panose="020F0502020204030204" pitchFamily="34" charset="0"/>
            </a:endParaRPr>
          </a:p>
        </p:txBody>
      </p:sp>
      <p:sp>
        <p:nvSpPr>
          <p:cNvPr id="53251" name="标题 1">
            <a:extLst>
              <a:ext uri="{FF2B5EF4-FFF2-40B4-BE49-F238E27FC236}">
                <a16:creationId xmlns:a16="http://schemas.microsoft.com/office/drawing/2014/main" id="{8DEB194B-2DFF-43AB-82D0-86FE56652EF5}"/>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3252" name="Rectangle 6">
            <a:extLst>
              <a:ext uri="{FF2B5EF4-FFF2-40B4-BE49-F238E27FC236}">
                <a16:creationId xmlns:a16="http://schemas.microsoft.com/office/drawing/2014/main" id="{859BC3FE-607D-4FB6-9726-E188551589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3253" name="Rectangle 8">
            <a:extLst>
              <a:ext uri="{FF2B5EF4-FFF2-40B4-BE49-F238E27FC236}">
                <a16:creationId xmlns:a16="http://schemas.microsoft.com/office/drawing/2014/main" id="{22163743-7723-41A5-8633-862AD7FF91A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3254" name="Rectangle 10">
            <a:extLst>
              <a:ext uri="{FF2B5EF4-FFF2-40B4-BE49-F238E27FC236}">
                <a16:creationId xmlns:a16="http://schemas.microsoft.com/office/drawing/2014/main" id="{603D6061-BDF4-4612-8476-1B42C17FD82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3255" name="Rectangle 12">
            <a:extLst>
              <a:ext uri="{FF2B5EF4-FFF2-40B4-BE49-F238E27FC236}">
                <a16:creationId xmlns:a16="http://schemas.microsoft.com/office/drawing/2014/main" id="{BD317194-8C6D-421B-B655-84A6342C1E4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02" name="Object 9">
            <a:extLst>
              <a:ext uri="{FF2B5EF4-FFF2-40B4-BE49-F238E27FC236}">
                <a16:creationId xmlns:a16="http://schemas.microsoft.com/office/drawing/2014/main" id="{F60DC202-FCA2-4B95-B58A-DB5C9959B0F9}"/>
              </a:ext>
            </a:extLst>
          </p:cNvPr>
          <p:cNvGraphicFramePr>
            <a:graphicFrameLocks noChangeAspect="1"/>
          </p:cNvGraphicFramePr>
          <p:nvPr>
            <p:extLst>
              <p:ext uri="{D42A27DB-BD31-4B8C-83A1-F6EECF244321}">
                <p14:modId xmlns:p14="http://schemas.microsoft.com/office/powerpoint/2010/main" val="2323430442"/>
              </p:ext>
            </p:extLst>
          </p:nvPr>
        </p:nvGraphicFramePr>
        <p:xfrm>
          <a:off x="1687888" y="2413104"/>
          <a:ext cx="1495425" cy="757238"/>
        </p:xfrm>
        <a:graphic>
          <a:graphicData uri="http://schemas.openxmlformats.org/presentationml/2006/ole">
            <mc:AlternateContent xmlns:mc="http://schemas.openxmlformats.org/markup-compatibility/2006">
              <mc:Choice xmlns:v="urn:schemas-microsoft-com:vml" Requires="v">
                <p:oleObj spid="_x0000_s53515" name="Equation" r:id="rId3" imgW="850531" imgH="431613" progId="Equation.DSMT4">
                  <p:embed/>
                </p:oleObj>
              </mc:Choice>
              <mc:Fallback>
                <p:oleObj name="Equation" r:id="rId3" imgW="850531" imgH="431613"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888" y="2413104"/>
                        <a:ext cx="149542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 name="矩形 103">
            <a:extLst>
              <a:ext uri="{FF2B5EF4-FFF2-40B4-BE49-F238E27FC236}">
                <a16:creationId xmlns:a16="http://schemas.microsoft.com/office/drawing/2014/main" id="{6CF67420-D123-427E-A137-36CF2C9B7A27}"/>
              </a:ext>
            </a:extLst>
          </p:cNvPr>
          <p:cNvSpPr>
            <a:spLocks noChangeArrowheads="1"/>
          </p:cNvSpPr>
          <p:nvPr/>
        </p:nvSpPr>
        <p:spPr bwMode="auto">
          <a:xfrm>
            <a:off x="309563" y="1441450"/>
            <a:ext cx="5421312" cy="96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zh-CN" b="1" dirty="0">
                <a:latin typeface="Times New Roman" panose="02020603050405020304" pitchFamily="18" charset="0"/>
                <a:ea typeface="华文中宋" panose="02010600040101010101" pitchFamily="2" charset="-122"/>
                <a:sym typeface="Symbol" panose="05050102010706020507" pitchFamily="18" charset="2"/>
              </a:rPr>
              <a:t>三个特征</a:t>
            </a:r>
            <a:r>
              <a:rPr kumimoji="1" lang="zh-CN" altLang="en-US" b="1" dirty="0">
                <a:latin typeface="Times New Roman" panose="02020603050405020304" pitchFamily="18" charset="0"/>
                <a:ea typeface="华文中宋" panose="02010600040101010101" pitchFamily="2" charset="-122"/>
                <a:sym typeface="Symbol" panose="05050102010706020507" pitchFamily="18" charset="2"/>
              </a:rPr>
              <a:t>压强比（对应</a:t>
            </a:r>
            <a:r>
              <a:rPr kumimoji="1" lang="en-US" altLang="zh-CN" b="1" dirty="0">
                <a:latin typeface="Times New Roman" panose="02020603050405020304" pitchFamily="18" charset="0"/>
                <a:ea typeface="华文中宋" panose="02010600040101010101" pitchFamily="2" charset="-122"/>
                <a:sym typeface="Symbol" panose="05050102010706020507" pitchFamily="18" charset="2"/>
              </a:rPr>
              <a:t>p1,p2,p3</a:t>
            </a:r>
            <a:r>
              <a:rPr kumimoji="1" lang="zh-CN" altLang="en-US" b="1" dirty="0">
                <a:latin typeface="Times New Roman" panose="02020603050405020304" pitchFamily="18" charset="0"/>
                <a:ea typeface="华文中宋" panose="02010600040101010101" pitchFamily="2" charset="-122"/>
                <a:sym typeface="Symbol" panose="05050102010706020507" pitchFamily="18" charset="2"/>
              </a:rPr>
              <a:t>）都</a:t>
            </a:r>
            <a:r>
              <a:rPr kumimoji="1" lang="zh-CN" altLang="zh-CN" b="1" dirty="0">
                <a:latin typeface="Times New Roman" panose="02020603050405020304" pitchFamily="18" charset="0"/>
                <a:ea typeface="华文中宋" panose="02010600040101010101" pitchFamily="2" charset="-122"/>
                <a:sym typeface="Symbol" panose="05050102010706020507" pitchFamily="18" charset="2"/>
              </a:rPr>
              <a:t>由</a:t>
            </a:r>
            <a:r>
              <a:rPr kumimoji="1" lang="zh-CN" altLang="en-US" b="1" dirty="0">
                <a:latin typeface="Times New Roman" panose="02020603050405020304" pitchFamily="18" charset="0"/>
                <a:ea typeface="华文中宋" panose="02010600040101010101" pitchFamily="2" charset="-122"/>
                <a:sym typeface="Symbol" panose="05050102010706020507" pitchFamily="18" charset="2"/>
              </a:rPr>
              <a:t>等熵面积比公式确定。</a:t>
            </a:r>
          </a:p>
        </p:txBody>
      </p:sp>
      <p:graphicFrame>
        <p:nvGraphicFramePr>
          <p:cNvPr id="108" name="Object 10">
            <a:extLst>
              <a:ext uri="{FF2B5EF4-FFF2-40B4-BE49-F238E27FC236}">
                <a16:creationId xmlns:a16="http://schemas.microsoft.com/office/drawing/2014/main" id="{F7139E85-8015-422F-AAD4-39EE46D3630C}"/>
              </a:ext>
            </a:extLst>
          </p:cNvPr>
          <p:cNvGraphicFramePr>
            <a:graphicFrameLocks noChangeAspect="1"/>
          </p:cNvGraphicFramePr>
          <p:nvPr>
            <p:extLst>
              <p:ext uri="{D42A27DB-BD31-4B8C-83A1-F6EECF244321}">
                <p14:modId xmlns:p14="http://schemas.microsoft.com/office/powerpoint/2010/main" val="1397380784"/>
              </p:ext>
            </p:extLst>
          </p:nvPr>
        </p:nvGraphicFramePr>
        <p:xfrm>
          <a:off x="1761958" y="2451100"/>
          <a:ext cx="1271588" cy="757237"/>
        </p:xfrm>
        <a:graphic>
          <a:graphicData uri="http://schemas.openxmlformats.org/presentationml/2006/ole">
            <mc:AlternateContent xmlns:mc="http://schemas.openxmlformats.org/markup-compatibility/2006">
              <mc:Choice xmlns:v="urn:schemas-microsoft-com:vml" Requires="v">
                <p:oleObj spid="_x0000_s53516" name="Equation" r:id="rId5" imgW="723586" imgH="431613" progId="Equation.DSMT4">
                  <p:embed/>
                </p:oleObj>
              </mc:Choice>
              <mc:Fallback>
                <p:oleObj name="Equation" r:id="rId5" imgW="723586" imgH="431613"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1958" y="2451100"/>
                        <a:ext cx="1271588"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08">
            <a:extLst>
              <a:ext uri="{FF2B5EF4-FFF2-40B4-BE49-F238E27FC236}">
                <a16:creationId xmlns:a16="http://schemas.microsoft.com/office/drawing/2014/main" id="{FA65B3BB-1242-4C8E-8220-C2F3E52C5308}"/>
              </a:ext>
            </a:extLst>
          </p:cNvPr>
          <p:cNvGrpSpPr>
            <a:grpSpLocks/>
          </p:cNvGrpSpPr>
          <p:nvPr/>
        </p:nvGrpSpPr>
        <p:grpSpPr bwMode="auto">
          <a:xfrm>
            <a:off x="230188" y="2835275"/>
            <a:ext cx="3960812" cy="3100388"/>
            <a:chOff x="230844" y="2843003"/>
            <a:chExt cx="3960156" cy="3100597"/>
          </a:xfrm>
        </p:grpSpPr>
        <p:graphicFrame>
          <p:nvGraphicFramePr>
            <p:cNvPr id="53334" name="Object 14">
              <a:extLst>
                <a:ext uri="{FF2B5EF4-FFF2-40B4-BE49-F238E27FC236}">
                  <a16:creationId xmlns:a16="http://schemas.microsoft.com/office/drawing/2014/main" id="{44B7F681-243C-443C-9074-A3AB7F4DFBA6}"/>
                </a:ext>
              </a:extLst>
            </p:cNvPr>
            <p:cNvGraphicFramePr>
              <a:graphicFrameLocks noChangeAspect="1"/>
            </p:cNvGraphicFramePr>
            <p:nvPr/>
          </p:nvGraphicFramePr>
          <p:xfrm>
            <a:off x="230844" y="2889252"/>
            <a:ext cx="3960156" cy="3054348"/>
          </p:xfrm>
          <a:graphic>
            <a:graphicData uri="http://schemas.openxmlformats.org/presentationml/2006/ole">
              <mc:AlternateContent xmlns:mc="http://schemas.openxmlformats.org/markup-compatibility/2006">
                <mc:Choice xmlns:v="urn:schemas-microsoft-com:vml" Requires="v">
                  <p:oleObj spid="_x0000_s53517" r:id="rId7" imgW="6305549" imgH="3457579" progId="">
                    <p:embed/>
                  </p:oleObj>
                </mc:Choice>
                <mc:Fallback>
                  <p:oleObj r:id="rId7" imgW="6305549" imgH="3457579" progId="">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l="19524" t="3003" r="14003" b="3831"/>
                        <a:stretch>
                          <a:fillRect/>
                        </a:stretch>
                      </p:blipFill>
                      <p:spPr bwMode="auto">
                        <a:xfrm>
                          <a:off x="230844" y="2889252"/>
                          <a:ext cx="3960156" cy="3054348"/>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335" name="矩形 113">
              <a:extLst>
                <a:ext uri="{FF2B5EF4-FFF2-40B4-BE49-F238E27FC236}">
                  <a16:creationId xmlns:a16="http://schemas.microsoft.com/office/drawing/2014/main" id="{03FC8092-AB16-4DB8-A3D7-EDCE5BC18BC7}"/>
                </a:ext>
              </a:extLst>
            </p:cNvPr>
            <p:cNvSpPr>
              <a:spLocks noChangeArrowheads="1"/>
            </p:cNvSpPr>
            <p:nvPr/>
          </p:nvSpPr>
          <p:spPr bwMode="auto">
            <a:xfrm>
              <a:off x="821296" y="2843003"/>
              <a:ext cx="1420577" cy="3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b="1">
                <a:latin typeface="华文中宋" panose="02010600040101010101" pitchFamily="2" charset="-122"/>
                <a:ea typeface="华文中宋" panose="02010600040101010101" pitchFamily="2" charset="-122"/>
              </a:endParaRPr>
            </a:p>
          </p:txBody>
        </p:sp>
      </p:grpSp>
      <p:grpSp>
        <p:nvGrpSpPr>
          <p:cNvPr id="4" name="组合 114">
            <a:extLst>
              <a:ext uri="{FF2B5EF4-FFF2-40B4-BE49-F238E27FC236}">
                <a16:creationId xmlns:a16="http://schemas.microsoft.com/office/drawing/2014/main" id="{6B41AE62-6868-4E45-B480-60B2ED02F51D}"/>
              </a:ext>
            </a:extLst>
          </p:cNvPr>
          <p:cNvGrpSpPr>
            <a:grpSpLocks/>
          </p:cNvGrpSpPr>
          <p:nvPr/>
        </p:nvGrpSpPr>
        <p:grpSpPr bwMode="auto">
          <a:xfrm>
            <a:off x="854075" y="5859463"/>
            <a:ext cx="2127250" cy="377825"/>
            <a:chOff x="853313" y="5858879"/>
            <a:chExt cx="2128492" cy="377801"/>
          </a:xfrm>
        </p:grpSpPr>
        <p:sp>
          <p:nvSpPr>
            <p:cNvPr id="53332" name="矩形 115">
              <a:extLst>
                <a:ext uri="{FF2B5EF4-FFF2-40B4-BE49-F238E27FC236}">
                  <a16:creationId xmlns:a16="http://schemas.microsoft.com/office/drawing/2014/main" id="{B674EF4C-0BCE-48EF-BDF6-88547C747928}"/>
                </a:ext>
              </a:extLst>
            </p:cNvPr>
            <p:cNvSpPr>
              <a:spLocks noChangeArrowheads="1"/>
            </p:cNvSpPr>
            <p:nvPr/>
          </p:nvSpPr>
          <p:spPr bwMode="auto">
            <a:xfrm>
              <a:off x="2284178" y="5867348"/>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endParaRPr lang="zh-CN" altLang="en-US" sz="1800">
                <a:latin typeface="Times New Roman" panose="02020603050405020304" pitchFamily="18" charset="0"/>
              </a:endParaRPr>
            </a:p>
          </p:txBody>
        </p:sp>
        <p:sp>
          <p:nvSpPr>
            <p:cNvPr id="53333" name="矩形 116">
              <a:extLst>
                <a:ext uri="{FF2B5EF4-FFF2-40B4-BE49-F238E27FC236}">
                  <a16:creationId xmlns:a16="http://schemas.microsoft.com/office/drawing/2014/main" id="{DB7BF917-B5EC-4111-8B07-96A3C95C154E}"/>
                </a:ext>
              </a:extLst>
            </p:cNvPr>
            <p:cNvSpPr>
              <a:spLocks noChangeArrowheads="1"/>
            </p:cNvSpPr>
            <p:nvPr/>
          </p:nvSpPr>
          <p:spPr bwMode="auto">
            <a:xfrm>
              <a:off x="853313" y="5858879"/>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3</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endParaRPr lang="zh-CN" altLang="en-US" sz="1800">
                <a:latin typeface="Times New Roman" panose="02020603050405020304" pitchFamily="18" charset="0"/>
              </a:endParaRPr>
            </a:p>
          </p:txBody>
        </p:sp>
      </p:grpSp>
      <p:graphicFrame>
        <p:nvGraphicFramePr>
          <p:cNvPr id="118" name="Object 12">
            <a:extLst>
              <a:ext uri="{FF2B5EF4-FFF2-40B4-BE49-F238E27FC236}">
                <a16:creationId xmlns:a16="http://schemas.microsoft.com/office/drawing/2014/main" id="{2990C31A-78EE-473E-88EC-FB40C6E3648E}"/>
              </a:ext>
            </a:extLst>
          </p:cNvPr>
          <p:cNvGraphicFramePr>
            <a:graphicFrameLocks noChangeAspect="1"/>
          </p:cNvGraphicFramePr>
          <p:nvPr>
            <p:extLst>
              <p:ext uri="{D42A27DB-BD31-4B8C-83A1-F6EECF244321}">
                <p14:modId xmlns:p14="http://schemas.microsoft.com/office/powerpoint/2010/main" val="2495976220"/>
              </p:ext>
            </p:extLst>
          </p:nvPr>
        </p:nvGraphicFramePr>
        <p:xfrm>
          <a:off x="4331707" y="5867932"/>
          <a:ext cx="1910097" cy="598149"/>
        </p:xfrm>
        <a:graphic>
          <a:graphicData uri="http://schemas.openxmlformats.org/presentationml/2006/ole">
            <mc:AlternateContent xmlns:mc="http://schemas.openxmlformats.org/markup-compatibility/2006">
              <mc:Choice xmlns:v="urn:schemas-microsoft-com:vml" Requires="v">
                <p:oleObj spid="_x0000_s53518" name="Equation" r:id="rId9" imgW="1384300" imgH="431800" progId="Equation.DSMT4">
                  <p:embed/>
                </p:oleObj>
              </mc:Choice>
              <mc:Fallback>
                <p:oleObj name="Equation" r:id="rId9" imgW="1384300" imgH="4318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1707" y="5867932"/>
                        <a:ext cx="1910097" cy="598149"/>
                      </a:xfrm>
                      <a:prstGeom prst="rect">
                        <a:avLst/>
                      </a:prstGeom>
                      <a:solidFill>
                        <a:srgbClr val="FFCC99"/>
                      </a:solidFill>
                      <a:ln>
                        <a:noFill/>
                      </a:ln>
                    </p:spPr>
                  </p:pic>
                </p:oleObj>
              </mc:Fallback>
            </mc:AlternateContent>
          </a:graphicData>
        </a:graphic>
      </p:graphicFrame>
      <p:grpSp>
        <p:nvGrpSpPr>
          <p:cNvPr id="53262" name="组合 189">
            <a:extLst>
              <a:ext uri="{FF2B5EF4-FFF2-40B4-BE49-F238E27FC236}">
                <a16:creationId xmlns:a16="http://schemas.microsoft.com/office/drawing/2014/main" id="{15822CCA-F157-4096-BC32-BDF4E15F7997}"/>
              </a:ext>
            </a:extLst>
          </p:cNvPr>
          <p:cNvGrpSpPr>
            <a:grpSpLocks/>
          </p:cNvGrpSpPr>
          <p:nvPr/>
        </p:nvGrpSpPr>
        <p:grpSpPr bwMode="auto">
          <a:xfrm>
            <a:off x="4200525" y="2133600"/>
            <a:ext cx="5060950" cy="3995738"/>
            <a:chOff x="4200682" y="2132856"/>
            <a:chExt cx="5061463" cy="3996444"/>
          </a:xfrm>
        </p:grpSpPr>
        <p:cxnSp>
          <p:nvCxnSpPr>
            <p:cNvPr id="53275" name="直接连接符 118">
              <a:extLst>
                <a:ext uri="{FF2B5EF4-FFF2-40B4-BE49-F238E27FC236}">
                  <a16:creationId xmlns:a16="http://schemas.microsoft.com/office/drawing/2014/main" id="{F28ABCFC-8BC9-4F6E-BCBA-DE990BCD9FFF}"/>
                </a:ext>
              </a:extLst>
            </p:cNvPr>
            <p:cNvCxnSpPr>
              <a:cxnSpLocks noChangeShapeType="1"/>
            </p:cNvCxnSpPr>
            <p:nvPr/>
          </p:nvCxnSpPr>
          <p:spPr bwMode="auto">
            <a:xfrm>
              <a:off x="4835221" y="4150609"/>
              <a:ext cx="2232000"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grpSp>
          <p:nvGrpSpPr>
            <p:cNvPr id="53276" name="组合 43">
              <a:extLst>
                <a:ext uri="{FF2B5EF4-FFF2-40B4-BE49-F238E27FC236}">
                  <a16:creationId xmlns:a16="http://schemas.microsoft.com/office/drawing/2014/main" id="{307C48B3-300D-43F0-A80E-0ADF7AFC6329}"/>
                </a:ext>
              </a:extLst>
            </p:cNvPr>
            <p:cNvGrpSpPr>
              <a:grpSpLocks/>
            </p:cNvGrpSpPr>
            <p:nvPr/>
          </p:nvGrpSpPr>
          <p:grpSpPr bwMode="auto">
            <a:xfrm>
              <a:off x="4831292" y="3853920"/>
              <a:ext cx="3239004" cy="767956"/>
              <a:chOff x="4831292" y="3853920"/>
              <a:chExt cx="3239004" cy="767956"/>
            </a:xfrm>
          </p:grpSpPr>
          <p:sp>
            <p:nvSpPr>
              <p:cNvPr id="53330" name="任意多边形 120">
                <a:extLst>
                  <a:ext uri="{FF2B5EF4-FFF2-40B4-BE49-F238E27FC236}">
                    <a16:creationId xmlns:a16="http://schemas.microsoft.com/office/drawing/2014/main" id="{65B66129-BBCE-4613-994C-7F275690ADBE}"/>
                  </a:ext>
                </a:extLst>
              </p:cNvPr>
              <p:cNvSpPr>
                <a:spLocks/>
              </p:cNvSpPr>
              <p:nvPr/>
            </p:nvSpPr>
            <p:spPr bwMode="auto">
              <a:xfrm>
                <a:off x="4831292" y="3853920"/>
                <a:ext cx="771485" cy="767956"/>
              </a:xfrm>
              <a:custGeom>
                <a:avLst/>
                <a:gdLst>
                  <a:gd name="T0" fmla="*/ 0 w 815619"/>
                  <a:gd name="T1" fmla="*/ 0 h 844846"/>
                  <a:gd name="T2" fmla="*/ 229052 w 815619"/>
                  <a:gd name="T3" fmla="*/ 112360 h 844846"/>
                  <a:gd name="T4" fmla="*/ 447451 w 815619"/>
                  <a:gd name="T5" fmla="*/ 275088 h 844846"/>
                  <a:gd name="T6" fmla="*/ 522648 w 815619"/>
                  <a:gd name="T7" fmla="*/ 393776 h 844846"/>
                  <a:gd name="T8" fmla="*/ 0 60000 65536"/>
                  <a:gd name="T9" fmla="*/ 0 60000 65536"/>
                  <a:gd name="T10" fmla="*/ 0 60000 65536"/>
                  <a:gd name="T11" fmla="*/ 0 60000 65536"/>
                  <a:gd name="T12" fmla="*/ 0 w 815619"/>
                  <a:gd name="T13" fmla="*/ 0 h 844846"/>
                  <a:gd name="T14" fmla="*/ 815619 w 815619"/>
                  <a:gd name="T15" fmla="*/ 844846 h 844846"/>
                </a:gdLst>
                <a:ahLst/>
                <a:cxnLst>
                  <a:cxn ang="T8">
                    <a:pos x="T0" y="T1"/>
                  </a:cxn>
                  <a:cxn ang="T9">
                    <a:pos x="T2" y="T3"/>
                  </a:cxn>
                  <a:cxn ang="T10">
                    <a:pos x="T4" y="T5"/>
                  </a:cxn>
                  <a:cxn ang="T11">
                    <a:pos x="T6" y="T7"/>
                  </a:cxn>
                </a:cxnLst>
                <a:rect l="T12" t="T13" r="T14" b="T15"/>
                <a:pathLst>
                  <a:path w="815619" h="844846">
                    <a:moveTo>
                      <a:pt x="0" y="0"/>
                    </a:moveTo>
                    <a:cubicBezTo>
                      <a:pt x="120534" y="71351"/>
                      <a:pt x="241069" y="142702"/>
                      <a:pt x="357447" y="241069"/>
                    </a:cubicBezTo>
                    <a:cubicBezTo>
                      <a:pt x="473825" y="339436"/>
                      <a:pt x="621907" y="489575"/>
                      <a:pt x="698269" y="590204"/>
                    </a:cubicBezTo>
                    <a:cubicBezTo>
                      <a:pt x="774631" y="690833"/>
                      <a:pt x="787910" y="783886"/>
                      <a:pt x="815619" y="844846"/>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31" name="任意多边形 121">
                <a:extLst>
                  <a:ext uri="{FF2B5EF4-FFF2-40B4-BE49-F238E27FC236}">
                    <a16:creationId xmlns:a16="http://schemas.microsoft.com/office/drawing/2014/main" id="{C51B458A-C052-4786-9A63-E01A62813F31}"/>
                  </a:ext>
                </a:extLst>
              </p:cNvPr>
              <p:cNvSpPr>
                <a:spLocks/>
              </p:cNvSpPr>
              <p:nvPr/>
            </p:nvSpPr>
            <p:spPr bwMode="auto">
              <a:xfrm>
                <a:off x="5576755" y="4149353"/>
                <a:ext cx="2493541" cy="460927"/>
              </a:xfrm>
              <a:custGeom>
                <a:avLst/>
                <a:gdLst>
                  <a:gd name="T0" fmla="*/ 0 w 2743200"/>
                  <a:gd name="T1" fmla="*/ 236345 h 507076"/>
                  <a:gd name="T2" fmla="*/ 151106 w 2743200"/>
                  <a:gd name="T3" fmla="*/ 135609 h 507076"/>
                  <a:gd name="T4" fmla="*/ 371953 w 2743200"/>
                  <a:gd name="T5" fmla="*/ 46494 h 507076"/>
                  <a:gd name="T6" fmla="*/ 608298 w 2743200"/>
                  <a:gd name="T7" fmla="*/ 7749 h 507076"/>
                  <a:gd name="T8" fmla="*/ 689661 w 2743200"/>
                  <a:gd name="T9" fmla="*/ 0 h 507076"/>
                  <a:gd name="T10" fmla="*/ 1278584 w 2743200"/>
                  <a:gd name="T11" fmla="*/ 3874 h 507076"/>
                  <a:gd name="T12" fmla="*/ 0 60000 65536"/>
                  <a:gd name="T13" fmla="*/ 0 60000 65536"/>
                  <a:gd name="T14" fmla="*/ 0 60000 65536"/>
                  <a:gd name="T15" fmla="*/ 0 60000 65536"/>
                  <a:gd name="T16" fmla="*/ 0 60000 65536"/>
                  <a:gd name="T17" fmla="*/ 0 60000 65536"/>
                  <a:gd name="T18" fmla="*/ 0 w 2743200"/>
                  <a:gd name="T19" fmla="*/ 0 h 507076"/>
                  <a:gd name="T20" fmla="*/ 2743200 w 2743200"/>
                  <a:gd name="T21" fmla="*/ 507076 h 507076"/>
                </a:gdLst>
                <a:ahLst/>
                <a:cxnLst>
                  <a:cxn ang="T12">
                    <a:pos x="T0" y="T1"/>
                  </a:cxn>
                  <a:cxn ang="T13">
                    <a:pos x="T2" y="T3"/>
                  </a:cxn>
                  <a:cxn ang="T14">
                    <a:pos x="T4" y="T5"/>
                  </a:cxn>
                  <a:cxn ang="T15">
                    <a:pos x="T6" y="T7"/>
                  </a:cxn>
                  <a:cxn ang="T16">
                    <a:pos x="T8" y="T9"/>
                  </a:cxn>
                  <a:cxn ang="T17">
                    <a:pos x="T10" y="T11"/>
                  </a:cxn>
                </a:cxnLst>
                <a:rect l="T18" t="T19" r="T20" b="T21"/>
                <a:pathLst>
                  <a:path w="2743200" h="507076">
                    <a:moveTo>
                      <a:pt x="0" y="507076"/>
                    </a:moveTo>
                    <a:cubicBezTo>
                      <a:pt x="95596" y="432954"/>
                      <a:pt x="191192" y="358833"/>
                      <a:pt x="324196" y="290946"/>
                    </a:cubicBezTo>
                    <a:cubicBezTo>
                      <a:pt x="457200" y="223059"/>
                      <a:pt x="634538" y="145473"/>
                      <a:pt x="798022" y="99753"/>
                    </a:cubicBezTo>
                    <a:cubicBezTo>
                      <a:pt x="961506" y="54033"/>
                      <a:pt x="1191491" y="33251"/>
                      <a:pt x="1305098" y="16626"/>
                    </a:cubicBezTo>
                    <a:cubicBezTo>
                      <a:pt x="1418705" y="1"/>
                      <a:pt x="1479666" y="0"/>
                      <a:pt x="1479666" y="0"/>
                    </a:cubicBezTo>
                    <a:lnTo>
                      <a:pt x="2743200" y="8313"/>
                    </a:lnTo>
                  </a:path>
                </a:pathLst>
              </a:custGeom>
              <a:noFill/>
              <a:ln w="38100" cap="flat" cmpd="sng" algn="ctr">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3277" name="组合 42">
              <a:extLst>
                <a:ext uri="{FF2B5EF4-FFF2-40B4-BE49-F238E27FC236}">
                  <a16:creationId xmlns:a16="http://schemas.microsoft.com/office/drawing/2014/main" id="{13C15A57-AEC2-4768-965F-0D84DB81060F}"/>
                </a:ext>
              </a:extLst>
            </p:cNvPr>
            <p:cNvGrpSpPr>
              <a:grpSpLocks/>
            </p:cNvGrpSpPr>
            <p:nvPr/>
          </p:nvGrpSpPr>
          <p:grpSpPr bwMode="auto">
            <a:xfrm>
              <a:off x="4805178" y="3432098"/>
              <a:ext cx="3907282" cy="2697202"/>
              <a:chOff x="4805178" y="3432098"/>
              <a:chExt cx="3907282" cy="2697202"/>
            </a:xfrm>
          </p:grpSpPr>
          <p:sp>
            <p:nvSpPr>
              <p:cNvPr id="53327" name="矩形 123">
                <a:extLst>
                  <a:ext uri="{FF2B5EF4-FFF2-40B4-BE49-F238E27FC236}">
                    <a16:creationId xmlns:a16="http://schemas.microsoft.com/office/drawing/2014/main" id="{26B23D40-249E-48BE-829B-256644B46B2C}"/>
                  </a:ext>
                </a:extLst>
              </p:cNvPr>
              <p:cNvSpPr>
                <a:spLocks noChangeArrowheads="1"/>
              </p:cNvSpPr>
              <p:nvPr/>
            </p:nvSpPr>
            <p:spPr bwMode="auto">
              <a:xfrm>
                <a:off x="8373906" y="566763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x</a:t>
                </a:r>
                <a:endParaRPr lang="zh-CN" altLang="en-US" sz="2400">
                  <a:latin typeface="Times New Roman" panose="02020603050405020304" pitchFamily="18" charset="0"/>
                </a:endParaRPr>
              </a:p>
            </p:txBody>
          </p:sp>
          <p:cxnSp>
            <p:nvCxnSpPr>
              <p:cNvPr id="53328" name="直接箭头连接符 125">
                <a:extLst>
                  <a:ext uri="{FF2B5EF4-FFF2-40B4-BE49-F238E27FC236}">
                    <a16:creationId xmlns:a16="http://schemas.microsoft.com/office/drawing/2014/main" id="{E6313301-17CA-4537-A2D0-6D14AED00698}"/>
                  </a:ext>
                </a:extLst>
              </p:cNvPr>
              <p:cNvCxnSpPr>
                <a:cxnSpLocks noChangeShapeType="1"/>
              </p:cNvCxnSpPr>
              <p:nvPr/>
            </p:nvCxnSpPr>
            <p:spPr bwMode="auto">
              <a:xfrm flipV="1">
                <a:off x="4824028" y="3432098"/>
                <a:ext cx="0" cy="2290653"/>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53329" name="直接箭头连接符 126">
                <a:extLst>
                  <a:ext uri="{FF2B5EF4-FFF2-40B4-BE49-F238E27FC236}">
                    <a16:creationId xmlns:a16="http://schemas.microsoft.com/office/drawing/2014/main" id="{1CA812B1-A47A-4968-BC79-8380C544112C}"/>
                  </a:ext>
                </a:extLst>
              </p:cNvPr>
              <p:cNvCxnSpPr>
                <a:cxnSpLocks noChangeShapeType="1"/>
              </p:cNvCxnSpPr>
              <p:nvPr/>
            </p:nvCxnSpPr>
            <p:spPr bwMode="auto">
              <a:xfrm flipV="1">
                <a:off x="4805178" y="5723006"/>
                <a:ext cx="3599600" cy="0"/>
              </a:xfrm>
              <a:prstGeom prst="straightConnector1">
                <a:avLst/>
              </a:prstGeom>
              <a:noFill/>
              <a:ln w="38100" algn="ctr">
                <a:solidFill>
                  <a:schemeClr val="tx1"/>
                </a:solidFill>
                <a:round/>
                <a:headEnd/>
                <a:tailEnd type="arrow" w="lg" len="lg"/>
              </a:ln>
              <a:extLst>
                <a:ext uri="{909E8E84-426E-40DD-AFC4-6F175D3DCCD1}">
                  <a14:hiddenFill xmlns:a14="http://schemas.microsoft.com/office/drawing/2010/main">
                    <a:noFill/>
                  </a14:hiddenFill>
                </a:ext>
              </a:extLst>
            </p:spPr>
          </p:cxnSp>
        </p:grpSp>
        <p:cxnSp>
          <p:nvCxnSpPr>
            <p:cNvPr id="53278" name="直接连接符 127">
              <a:extLst>
                <a:ext uri="{FF2B5EF4-FFF2-40B4-BE49-F238E27FC236}">
                  <a16:creationId xmlns:a16="http://schemas.microsoft.com/office/drawing/2014/main" id="{64CFC12C-1D8C-43CB-87B6-051D44521F94}"/>
                </a:ext>
              </a:extLst>
            </p:cNvPr>
            <p:cNvCxnSpPr>
              <a:cxnSpLocks noChangeShapeType="1"/>
            </p:cNvCxnSpPr>
            <p:nvPr/>
          </p:nvCxnSpPr>
          <p:spPr bwMode="auto">
            <a:xfrm flipH="1">
              <a:off x="4856755" y="4610279"/>
              <a:ext cx="719920"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53279" name="组合 40">
              <a:extLst>
                <a:ext uri="{FF2B5EF4-FFF2-40B4-BE49-F238E27FC236}">
                  <a16:creationId xmlns:a16="http://schemas.microsoft.com/office/drawing/2014/main" id="{67E1CEFE-5856-4FAD-87B9-366512051F7D}"/>
                </a:ext>
              </a:extLst>
            </p:cNvPr>
            <p:cNvGrpSpPr>
              <a:grpSpLocks/>
            </p:cNvGrpSpPr>
            <p:nvPr/>
          </p:nvGrpSpPr>
          <p:grpSpPr bwMode="auto">
            <a:xfrm>
              <a:off x="4402785" y="2132856"/>
              <a:ext cx="3053814" cy="1371191"/>
              <a:chOff x="4402785" y="2132856"/>
              <a:chExt cx="3053814" cy="1371191"/>
            </a:xfrm>
          </p:grpSpPr>
          <p:cxnSp>
            <p:nvCxnSpPr>
              <p:cNvPr id="53318" name="直接连接符 129">
                <a:extLst>
                  <a:ext uri="{FF2B5EF4-FFF2-40B4-BE49-F238E27FC236}">
                    <a16:creationId xmlns:a16="http://schemas.microsoft.com/office/drawing/2014/main" id="{2668F79A-6466-4B7B-A039-4A7A91571565}"/>
                  </a:ext>
                </a:extLst>
              </p:cNvPr>
              <p:cNvCxnSpPr>
                <a:cxnSpLocks noChangeShapeType="1"/>
              </p:cNvCxnSpPr>
              <p:nvPr/>
            </p:nvCxnSpPr>
            <p:spPr bwMode="auto">
              <a:xfrm>
                <a:off x="5609483" y="2581426"/>
                <a:ext cx="0" cy="468000"/>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sp>
            <p:nvSpPr>
              <p:cNvPr id="53319" name="任意多边形 130">
                <a:extLst>
                  <a:ext uri="{FF2B5EF4-FFF2-40B4-BE49-F238E27FC236}">
                    <a16:creationId xmlns:a16="http://schemas.microsoft.com/office/drawing/2014/main" id="{D73F01D6-DA48-424D-8D3E-1F70CB8E1527}"/>
                  </a:ext>
                </a:extLst>
              </p:cNvPr>
              <p:cNvSpPr>
                <a:spLocks/>
              </p:cNvSpPr>
              <p:nvPr/>
            </p:nvSpPr>
            <p:spPr bwMode="auto">
              <a:xfrm>
                <a:off x="4824275" y="2132856"/>
                <a:ext cx="2225207" cy="448334"/>
              </a:xfrm>
              <a:custGeom>
                <a:avLst/>
                <a:gdLst>
                  <a:gd name="T0" fmla="*/ 0 w 2385753"/>
                  <a:gd name="T1" fmla="*/ 69740 h 493222"/>
                  <a:gd name="T2" fmla="*/ 157115 w 2385753"/>
                  <a:gd name="T3" fmla="*/ 154980 h 493222"/>
                  <a:gd name="T4" fmla="*/ 361842 w 2385753"/>
                  <a:gd name="T5" fmla="*/ 216973 h 493222"/>
                  <a:gd name="T6" fmla="*/ 471345 w 2385753"/>
                  <a:gd name="T7" fmla="*/ 228597 h 493222"/>
                  <a:gd name="T8" fmla="*/ 576088 w 2385753"/>
                  <a:gd name="T9" fmla="*/ 209225 h 493222"/>
                  <a:gd name="T10" fmla="*/ 776053 w 2385753"/>
                  <a:gd name="T11" fmla="*/ 135609 h 493222"/>
                  <a:gd name="T12" fmla="*/ 956974 w 2385753"/>
                  <a:gd name="T13" fmla="*/ 69740 h 493222"/>
                  <a:gd name="T14" fmla="*/ 1171222 w 2385753"/>
                  <a:gd name="T15" fmla="*/ 23247 h 493222"/>
                  <a:gd name="T16" fmla="*/ 1366424 w 2385753"/>
                  <a:gd name="T17" fmla="*/ 0 h 493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85753"/>
                  <a:gd name="T28" fmla="*/ 0 h 493222"/>
                  <a:gd name="T29" fmla="*/ 2385753 w 2385753"/>
                  <a:gd name="T30" fmla="*/ 493222 h 493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85753" h="493222">
                    <a:moveTo>
                      <a:pt x="0" y="149629"/>
                    </a:moveTo>
                    <a:cubicBezTo>
                      <a:pt x="84512" y="214745"/>
                      <a:pt x="169025" y="279862"/>
                      <a:pt x="274320" y="332509"/>
                    </a:cubicBezTo>
                    <a:cubicBezTo>
                      <a:pt x="379615" y="385156"/>
                      <a:pt x="540328" y="439189"/>
                      <a:pt x="631768" y="465513"/>
                    </a:cubicBezTo>
                    <a:cubicBezTo>
                      <a:pt x="723208" y="491837"/>
                      <a:pt x="760615" y="493222"/>
                      <a:pt x="822960" y="490451"/>
                    </a:cubicBezTo>
                    <a:cubicBezTo>
                      <a:pt x="885305" y="487680"/>
                      <a:pt x="917171" y="482139"/>
                      <a:pt x="1005840" y="448888"/>
                    </a:cubicBezTo>
                    <a:cubicBezTo>
                      <a:pt x="1094509" y="415637"/>
                      <a:pt x="1354975" y="290946"/>
                      <a:pt x="1354975" y="290946"/>
                    </a:cubicBezTo>
                    <a:cubicBezTo>
                      <a:pt x="1465811" y="241070"/>
                      <a:pt x="1555866" y="189807"/>
                      <a:pt x="1670859" y="149629"/>
                    </a:cubicBezTo>
                    <a:cubicBezTo>
                      <a:pt x="1785852" y="109451"/>
                      <a:pt x="1925782" y="74815"/>
                      <a:pt x="2044931" y="49877"/>
                    </a:cubicBezTo>
                    <a:cubicBezTo>
                      <a:pt x="2164080" y="24939"/>
                      <a:pt x="2331720" y="0"/>
                      <a:pt x="2385753" y="0"/>
                    </a:cubicBezTo>
                  </a:path>
                </a:pathLst>
              </a:custGeom>
              <a:noFill/>
              <a:ln w="5715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20" name="任意多边形 131">
                <a:extLst>
                  <a:ext uri="{FF2B5EF4-FFF2-40B4-BE49-F238E27FC236}">
                    <a16:creationId xmlns:a16="http://schemas.microsoft.com/office/drawing/2014/main" id="{FEE08BEE-1B35-4514-8A1F-88F094A676FA}"/>
                  </a:ext>
                </a:extLst>
              </p:cNvPr>
              <p:cNvSpPr>
                <a:spLocks/>
              </p:cNvSpPr>
              <p:nvPr/>
            </p:nvSpPr>
            <p:spPr bwMode="auto">
              <a:xfrm flipV="1">
                <a:off x="4824275" y="3055733"/>
                <a:ext cx="2225207" cy="448314"/>
              </a:xfrm>
              <a:custGeom>
                <a:avLst/>
                <a:gdLst>
                  <a:gd name="T0" fmla="*/ 0 w 2385753"/>
                  <a:gd name="T1" fmla="*/ 69716 h 493222"/>
                  <a:gd name="T2" fmla="*/ 157115 w 2385753"/>
                  <a:gd name="T3" fmla="*/ 154925 h 493222"/>
                  <a:gd name="T4" fmla="*/ 361842 w 2385753"/>
                  <a:gd name="T5" fmla="*/ 216895 h 493222"/>
                  <a:gd name="T6" fmla="*/ 471345 w 2385753"/>
                  <a:gd name="T7" fmla="*/ 228515 h 493222"/>
                  <a:gd name="T8" fmla="*/ 576088 w 2385753"/>
                  <a:gd name="T9" fmla="*/ 209150 h 493222"/>
                  <a:gd name="T10" fmla="*/ 776053 w 2385753"/>
                  <a:gd name="T11" fmla="*/ 135560 h 493222"/>
                  <a:gd name="T12" fmla="*/ 956974 w 2385753"/>
                  <a:gd name="T13" fmla="*/ 69716 h 493222"/>
                  <a:gd name="T14" fmla="*/ 1171222 w 2385753"/>
                  <a:gd name="T15" fmla="*/ 23239 h 493222"/>
                  <a:gd name="T16" fmla="*/ 1366424 w 2385753"/>
                  <a:gd name="T17" fmla="*/ 0 h 493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85753"/>
                  <a:gd name="T28" fmla="*/ 0 h 493222"/>
                  <a:gd name="T29" fmla="*/ 2385753 w 2385753"/>
                  <a:gd name="T30" fmla="*/ 493222 h 493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85753" h="493222">
                    <a:moveTo>
                      <a:pt x="0" y="149629"/>
                    </a:moveTo>
                    <a:cubicBezTo>
                      <a:pt x="84512" y="214745"/>
                      <a:pt x="169025" y="279862"/>
                      <a:pt x="274320" y="332509"/>
                    </a:cubicBezTo>
                    <a:cubicBezTo>
                      <a:pt x="379615" y="385156"/>
                      <a:pt x="540328" y="439189"/>
                      <a:pt x="631768" y="465513"/>
                    </a:cubicBezTo>
                    <a:cubicBezTo>
                      <a:pt x="723208" y="491837"/>
                      <a:pt x="760615" y="493222"/>
                      <a:pt x="822960" y="490451"/>
                    </a:cubicBezTo>
                    <a:cubicBezTo>
                      <a:pt x="885305" y="487680"/>
                      <a:pt x="917171" y="482139"/>
                      <a:pt x="1005840" y="448888"/>
                    </a:cubicBezTo>
                    <a:cubicBezTo>
                      <a:pt x="1094509" y="415637"/>
                      <a:pt x="1354975" y="290946"/>
                      <a:pt x="1354975" y="290946"/>
                    </a:cubicBezTo>
                    <a:cubicBezTo>
                      <a:pt x="1465811" y="241070"/>
                      <a:pt x="1555866" y="189807"/>
                      <a:pt x="1670859" y="149629"/>
                    </a:cubicBezTo>
                    <a:cubicBezTo>
                      <a:pt x="1785852" y="109451"/>
                      <a:pt x="1925782" y="74815"/>
                      <a:pt x="2044931" y="49877"/>
                    </a:cubicBezTo>
                    <a:cubicBezTo>
                      <a:pt x="2164080" y="24939"/>
                      <a:pt x="2331720" y="0"/>
                      <a:pt x="2385753" y="0"/>
                    </a:cubicBezTo>
                  </a:path>
                </a:pathLst>
              </a:custGeom>
              <a:noFill/>
              <a:ln w="57150" cap="flat" cmpd="sng" algn="ctr">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53321" name="直接连接符 132">
                <a:extLst>
                  <a:ext uri="{FF2B5EF4-FFF2-40B4-BE49-F238E27FC236}">
                    <a16:creationId xmlns:a16="http://schemas.microsoft.com/office/drawing/2014/main" id="{9E61ADF3-3D46-480D-867A-80F6E9E5CC6A}"/>
                  </a:ext>
                </a:extLst>
              </p:cNvPr>
              <p:cNvCxnSpPr>
                <a:cxnSpLocks noChangeShapeType="1"/>
              </p:cNvCxnSpPr>
              <p:nvPr/>
            </p:nvCxnSpPr>
            <p:spPr bwMode="auto">
              <a:xfrm flipH="1">
                <a:off x="4824028" y="2245373"/>
                <a:ext cx="0" cy="1152895"/>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3322" name="直接连接符 133">
                <a:extLst>
                  <a:ext uri="{FF2B5EF4-FFF2-40B4-BE49-F238E27FC236}">
                    <a16:creationId xmlns:a16="http://schemas.microsoft.com/office/drawing/2014/main" id="{058DE4EB-DB02-4B30-9EEA-757076E94EA5}"/>
                  </a:ext>
                </a:extLst>
              </p:cNvPr>
              <p:cNvCxnSpPr>
                <a:cxnSpLocks noChangeShapeType="1"/>
              </p:cNvCxnSpPr>
              <p:nvPr/>
            </p:nvCxnSpPr>
            <p:spPr bwMode="auto">
              <a:xfrm flipH="1">
                <a:off x="7049483" y="2132856"/>
                <a:ext cx="0" cy="13680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53323" name="矩形 134">
                <a:extLst>
                  <a:ext uri="{FF2B5EF4-FFF2-40B4-BE49-F238E27FC236}">
                    <a16:creationId xmlns:a16="http://schemas.microsoft.com/office/drawing/2014/main" id="{270F048F-DB57-4509-8E11-437EC40CB8D5}"/>
                  </a:ext>
                </a:extLst>
              </p:cNvPr>
              <p:cNvSpPr>
                <a:spLocks noChangeArrowheads="1"/>
              </p:cNvSpPr>
              <p:nvPr/>
            </p:nvSpPr>
            <p:spPr bwMode="auto">
              <a:xfrm>
                <a:off x="4402785" y="2394176"/>
                <a:ext cx="415538" cy="92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p>
              <a:p>
                <a:pPr eaLnBrk="1" hangingPunct="1">
                  <a:lnSpc>
                    <a:spcPct val="150000"/>
                  </a:lnSpc>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T</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30000">
                  <a:latin typeface="Times New Roman" panose="02020603050405020304" pitchFamily="18" charset="0"/>
                </a:endParaRPr>
              </a:p>
            </p:txBody>
          </p:sp>
          <p:sp>
            <p:nvSpPr>
              <p:cNvPr id="53324" name="矩形 135">
                <a:extLst>
                  <a:ext uri="{FF2B5EF4-FFF2-40B4-BE49-F238E27FC236}">
                    <a16:creationId xmlns:a16="http://schemas.microsoft.com/office/drawing/2014/main" id="{493BE7AF-D7C0-4825-8EDD-3146E33F1CDF}"/>
                  </a:ext>
                </a:extLst>
              </p:cNvPr>
              <p:cNvSpPr>
                <a:spLocks noChangeArrowheads="1"/>
              </p:cNvSpPr>
              <p:nvPr/>
            </p:nvSpPr>
            <p:spPr bwMode="auto">
              <a:xfrm>
                <a:off x="6612788" y="2312876"/>
                <a:ext cx="407484" cy="87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p</a:t>
                </a:r>
                <a:r>
                  <a:rPr lang="en-US" altLang="zh-CN" sz="1800" baseline="-25000">
                    <a:solidFill>
                      <a:schemeClr val="tx2"/>
                    </a:solidFill>
                    <a:latin typeface="Times New Roman" panose="02020603050405020304" pitchFamily="18" charset="0"/>
                    <a:sym typeface="Symbol" panose="05050102010706020507" pitchFamily="18" charset="2"/>
                  </a:rPr>
                  <a:t>e</a:t>
                </a:r>
              </a:p>
              <a:p>
                <a:pPr eaLnBrk="1" hangingPunct="1">
                  <a:lnSpc>
                    <a:spcPct val="150000"/>
                  </a:lnSpc>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T</a:t>
                </a:r>
                <a:r>
                  <a:rPr lang="en-US" altLang="zh-CN" sz="1800" baseline="-25000">
                    <a:solidFill>
                      <a:schemeClr val="tx2"/>
                    </a:solidFill>
                    <a:latin typeface="Times New Roman" panose="02020603050405020304" pitchFamily="18" charset="0"/>
                    <a:sym typeface="Symbol" panose="05050102010706020507" pitchFamily="18" charset="2"/>
                  </a:rPr>
                  <a:t>e</a:t>
                </a:r>
                <a:endParaRPr lang="zh-CN" altLang="en-US" sz="1800" baseline="-25000">
                  <a:solidFill>
                    <a:schemeClr val="tx2"/>
                  </a:solidFill>
                  <a:latin typeface="Times New Roman" panose="02020603050405020304" pitchFamily="18" charset="0"/>
                </a:endParaRPr>
              </a:p>
            </p:txBody>
          </p:sp>
          <p:sp>
            <p:nvSpPr>
              <p:cNvPr id="53325" name="矩形 136">
                <a:extLst>
                  <a:ext uri="{FF2B5EF4-FFF2-40B4-BE49-F238E27FC236}">
                    <a16:creationId xmlns:a16="http://schemas.microsoft.com/office/drawing/2014/main" id="{64200493-0EFA-4357-BCF2-EB65C192C5F4}"/>
                  </a:ext>
                </a:extLst>
              </p:cNvPr>
              <p:cNvSpPr>
                <a:spLocks noChangeArrowheads="1"/>
              </p:cNvSpPr>
              <p:nvPr/>
            </p:nvSpPr>
            <p:spPr bwMode="auto">
              <a:xfrm>
                <a:off x="7066749" y="2312876"/>
                <a:ext cx="389850" cy="45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p</a:t>
                </a:r>
                <a:r>
                  <a:rPr lang="en-US" altLang="zh-CN" sz="1800" baseline="-25000">
                    <a:solidFill>
                      <a:schemeClr val="tx2"/>
                    </a:solidFill>
                    <a:latin typeface="Times New Roman" panose="02020603050405020304" pitchFamily="18" charset="0"/>
                    <a:sym typeface="Symbol" panose="05050102010706020507" pitchFamily="18" charset="2"/>
                  </a:rPr>
                  <a:t>b</a:t>
                </a:r>
              </a:p>
            </p:txBody>
          </p:sp>
          <p:sp>
            <p:nvSpPr>
              <p:cNvPr id="53326" name="矩形 137">
                <a:extLst>
                  <a:ext uri="{FF2B5EF4-FFF2-40B4-BE49-F238E27FC236}">
                    <a16:creationId xmlns:a16="http://schemas.microsoft.com/office/drawing/2014/main" id="{557E4FD7-0C85-4573-AA43-AB503FC94847}"/>
                  </a:ext>
                </a:extLst>
              </p:cNvPr>
              <p:cNvSpPr>
                <a:spLocks noChangeArrowheads="1"/>
              </p:cNvSpPr>
              <p:nvPr/>
            </p:nvSpPr>
            <p:spPr bwMode="auto">
              <a:xfrm>
                <a:off x="5424937" y="2132856"/>
                <a:ext cx="261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t</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sp>
          <p:nvSpPr>
            <p:cNvPr id="53280" name="矩形 138">
              <a:extLst>
                <a:ext uri="{FF2B5EF4-FFF2-40B4-BE49-F238E27FC236}">
                  <a16:creationId xmlns:a16="http://schemas.microsoft.com/office/drawing/2014/main" id="{D6F38E1B-F5EA-4D67-AC1A-65AD515AAB86}"/>
                </a:ext>
              </a:extLst>
            </p:cNvPr>
            <p:cNvSpPr>
              <a:spLocks noChangeArrowheads="1"/>
            </p:cNvSpPr>
            <p:nvPr/>
          </p:nvSpPr>
          <p:spPr bwMode="auto">
            <a:xfrm>
              <a:off x="5735258" y="406778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b</a:t>
              </a:r>
              <a:endParaRPr lang="en-US" altLang="zh-CN" sz="1800" baseline="-25000">
                <a:solidFill>
                  <a:schemeClr val="tx2"/>
                </a:solidFill>
                <a:latin typeface="Times New Roman" panose="02020603050405020304" pitchFamily="18" charset="0"/>
                <a:sym typeface="Symbol" panose="05050102010706020507" pitchFamily="18" charset="2"/>
              </a:endParaRPr>
            </a:p>
          </p:txBody>
        </p:sp>
        <p:sp>
          <p:nvSpPr>
            <p:cNvPr id="53281" name="矩形 139">
              <a:extLst>
                <a:ext uri="{FF2B5EF4-FFF2-40B4-BE49-F238E27FC236}">
                  <a16:creationId xmlns:a16="http://schemas.microsoft.com/office/drawing/2014/main" id="{4CD6B3C0-E708-4E2A-AA8A-364FC125A93E}"/>
                </a:ext>
              </a:extLst>
            </p:cNvPr>
            <p:cNvSpPr>
              <a:spLocks noChangeArrowheads="1"/>
            </p:cNvSpPr>
            <p:nvPr/>
          </p:nvSpPr>
          <p:spPr bwMode="auto">
            <a:xfrm>
              <a:off x="8032197" y="3724161"/>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亚临界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53282" name="矩形 140">
              <a:extLst>
                <a:ext uri="{FF2B5EF4-FFF2-40B4-BE49-F238E27FC236}">
                  <a16:creationId xmlns:a16="http://schemas.microsoft.com/office/drawing/2014/main" id="{5D1E0028-136F-4ADE-926D-EAEAFDD1F88A}"/>
                </a:ext>
              </a:extLst>
            </p:cNvPr>
            <p:cNvSpPr>
              <a:spLocks noChangeArrowheads="1"/>
            </p:cNvSpPr>
            <p:nvPr/>
          </p:nvSpPr>
          <p:spPr bwMode="auto">
            <a:xfrm>
              <a:off x="8026951" y="4778099"/>
              <a:ext cx="1235194" cy="39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chemeClr val="tx2"/>
                  </a:solidFill>
                  <a:latin typeface="Times New Roman" panose="02020603050405020304" pitchFamily="18" charset="0"/>
                  <a:sym typeface="Symbol" panose="05050102010706020507" pitchFamily="18" charset="2"/>
                </a:rPr>
                <a:t>超临界</a:t>
              </a:r>
              <a:endParaRPr lang="en-US" altLang="zh-CN" b="1">
                <a:solidFill>
                  <a:schemeClr val="tx2"/>
                </a:solidFill>
                <a:latin typeface="Times New Roman" panose="02020603050405020304" pitchFamily="18" charset="0"/>
                <a:sym typeface="Symbol" panose="05050102010706020507" pitchFamily="18" charset="2"/>
              </a:endParaRPr>
            </a:p>
          </p:txBody>
        </p:sp>
        <p:sp>
          <p:nvSpPr>
            <p:cNvPr id="53283" name="矩形 141">
              <a:extLst>
                <a:ext uri="{FF2B5EF4-FFF2-40B4-BE49-F238E27FC236}">
                  <a16:creationId xmlns:a16="http://schemas.microsoft.com/office/drawing/2014/main" id="{B2B88D31-414B-43CA-835E-B502382B05E1}"/>
                </a:ext>
              </a:extLst>
            </p:cNvPr>
            <p:cNvSpPr>
              <a:spLocks noChangeArrowheads="1"/>
            </p:cNvSpPr>
            <p:nvPr/>
          </p:nvSpPr>
          <p:spPr bwMode="auto">
            <a:xfrm>
              <a:off x="8055611" y="3976189"/>
              <a:ext cx="10310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C00CC"/>
                  </a:solidFill>
                  <a:latin typeface="华文中宋" panose="02010600040101010101" pitchFamily="2" charset="-122"/>
                  <a:ea typeface="华文中宋" panose="02010600040101010101" pitchFamily="2" charset="-122"/>
                  <a:sym typeface="Symbol" panose="05050102010706020507" pitchFamily="18" charset="2"/>
                </a:rPr>
                <a:t>临界</a:t>
              </a:r>
              <a:endParaRPr lang="en-US" altLang="zh-CN" b="1">
                <a:solidFill>
                  <a:srgbClr val="CC00CC"/>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53284" name="矩形 142">
              <a:extLst>
                <a:ext uri="{FF2B5EF4-FFF2-40B4-BE49-F238E27FC236}">
                  <a16:creationId xmlns:a16="http://schemas.microsoft.com/office/drawing/2014/main" id="{A94F11A3-20B0-41DF-ADB8-6F9B20B2D324}"/>
                </a:ext>
              </a:extLst>
            </p:cNvPr>
            <p:cNvSpPr>
              <a:spLocks noChangeArrowheads="1"/>
            </p:cNvSpPr>
            <p:nvPr/>
          </p:nvSpPr>
          <p:spPr bwMode="auto">
            <a:xfrm>
              <a:off x="4200682" y="3942681"/>
              <a:ext cx="646393" cy="36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i="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3</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a:t>
              </a:r>
              <a:r>
                <a:rPr kumimoji="1" lang="en-US" altLang="zh-CN" sz="1800" b="1" i="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cxnSp>
          <p:nvCxnSpPr>
            <p:cNvPr id="53285" name="直接连接符 143">
              <a:extLst>
                <a:ext uri="{FF2B5EF4-FFF2-40B4-BE49-F238E27FC236}">
                  <a16:creationId xmlns:a16="http://schemas.microsoft.com/office/drawing/2014/main" id="{D7315A4C-D523-44C0-B0DC-1E1B1FAE3A9C}"/>
                </a:ext>
              </a:extLst>
            </p:cNvPr>
            <p:cNvCxnSpPr>
              <a:cxnSpLocks noChangeShapeType="1"/>
            </p:cNvCxnSpPr>
            <p:nvPr/>
          </p:nvCxnSpPr>
          <p:spPr bwMode="auto">
            <a:xfrm>
              <a:off x="5607883" y="3070701"/>
              <a:ext cx="0" cy="1512000"/>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53286" name="直接连接符 144">
              <a:extLst>
                <a:ext uri="{FF2B5EF4-FFF2-40B4-BE49-F238E27FC236}">
                  <a16:creationId xmlns:a16="http://schemas.microsoft.com/office/drawing/2014/main" id="{F2A329E6-9D16-4211-97D4-79096814A425}"/>
                </a:ext>
              </a:extLst>
            </p:cNvPr>
            <p:cNvCxnSpPr>
              <a:cxnSpLocks noChangeShapeType="1"/>
            </p:cNvCxnSpPr>
            <p:nvPr/>
          </p:nvCxnSpPr>
          <p:spPr bwMode="auto">
            <a:xfrm flipH="1">
              <a:off x="7047883" y="3507631"/>
              <a:ext cx="0" cy="6480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53287" name="组合 45">
              <a:extLst>
                <a:ext uri="{FF2B5EF4-FFF2-40B4-BE49-F238E27FC236}">
                  <a16:creationId xmlns:a16="http://schemas.microsoft.com/office/drawing/2014/main" id="{20919CE2-974C-4FF6-8F5D-ACF32E9C844D}"/>
                </a:ext>
              </a:extLst>
            </p:cNvPr>
            <p:cNvGrpSpPr>
              <a:grpSpLocks/>
            </p:cNvGrpSpPr>
            <p:nvPr/>
          </p:nvGrpSpPr>
          <p:grpSpPr bwMode="auto">
            <a:xfrm>
              <a:off x="4460459" y="3642694"/>
              <a:ext cx="3610474" cy="369332"/>
              <a:chOff x="4460459" y="3642694"/>
              <a:chExt cx="3610474" cy="369332"/>
            </a:xfrm>
          </p:grpSpPr>
          <p:cxnSp>
            <p:nvCxnSpPr>
              <p:cNvPr id="53316" name="直接连接符 146">
                <a:extLst>
                  <a:ext uri="{FF2B5EF4-FFF2-40B4-BE49-F238E27FC236}">
                    <a16:creationId xmlns:a16="http://schemas.microsoft.com/office/drawing/2014/main" id="{36341F92-6DF6-4BED-86D1-F38321C6EAAB}"/>
                  </a:ext>
                </a:extLst>
              </p:cNvPr>
              <p:cNvCxnSpPr>
                <a:cxnSpLocks noChangeShapeType="1"/>
              </p:cNvCxnSpPr>
              <p:nvPr/>
            </p:nvCxnSpPr>
            <p:spPr bwMode="auto">
              <a:xfrm>
                <a:off x="4831293" y="3844295"/>
                <a:ext cx="3239640" cy="0"/>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53317" name="矩形 147">
                <a:extLst>
                  <a:ext uri="{FF2B5EF4-FFF2-40B4-BE49-F238E27FC236}">
                    <a16:creationId xmlns:a16="http://schemas.microsoft.com/office/drawing/2014/main" id="{4ADFB8D7-AF59-4817-B04A-75295AB3A51C}"/>
                  </a:ext>
                </a:extLst>
              </p:cNvPr>
              <p:cNvSpPr>
                <a:spLocks noChangeArrowheads="1"/>
              </p:cNvSpPr>
              <p:nvPr/>
            </p:nvSpPr>
            <p:spPr bwMode="auto">
              <a:xfrm>
                <a:off x="4460459" y="364269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endParaRPr lang="zh-CN" altLang="en-US" sz="1800" baseline="-25000">
                  <a:latin typeface="Times New Roman" panose="02020603050405020304" pitchFamily="18" charset="0"/>
                </a:endParaRPr>
              </a:p>
            </p:txBody>
          </p:sp>
        </p:grpSp>
        <p:grpSp>
          <p:nvGrpSpPr>
            <p:cNvPr id="53288" name="组合 54">
              <a:extLst>
                <a:ext uri="{FF2B5EF4-FFF2-40B4-BE49-F238E27FC236}">
                  <a16:creationId xmlns:a16="http://schemas.microsoft.com/office/drawing/2014/main" id="{0D1DED7F-EAF6-404A-BA2B-775510E10A72}"/>
                </a:ext>
              </a:extLst>
            </p:cNvPr>
            <p:cNvGrpSpPr>
              <a:grpSpLocks/>
            </p:cNvGrpSpPr>
            <p:nvPr/>
          </p:nvGrpSpPr>
          <p:grpSpPr bwMode="auto">
            <a:xfrm>
              <a:off x="4863792" y="3781277"/>
              <a:ext cx="2643913" cy="369332"/>
              <a:chOff x="4863792" y="3781277"/>
              <a:chExt cx="2643913" cy="369332"/>
            </a:xfrm>
          </p:grpSpPr>
          <p:grpSp>
            <p:nvGrpSpPr>
              <p:cNvPr id="53312" name="组合 50">
                <a:extLst>
                  <a:ext uri="{FF2B5EF4-FFF2-40B4-BE49-F238E27FC236}">
                    <a16:creationId xmlns:a16="http://schemas.microsoft.com/office/drawing/2014/main" id="{7F45C04D-7630-433C-B2B4-A5CD54C405B5}"/>
                  </a:ext>
                </a:extLst>
              </p:cNvPr>
              <p:cNvGrpSpPr>
                <a:grpSpLocks/>
              </p:cNvGrpSpPr>
              <p:nvPr/>
            </p:nvGrpSpPr>
            <p:grpSpPr bwMode="auto">
              <a:xfrm>
                <a:off x="4863792" y="3781277"/>
                <a:ext cx="2192484" cy="369332"/>
                <a:chOff x="4863792" y="3781277"/>
                <a:chExt cx="2192484" cy="369332"/>
              </a:xfrm>
            </p:grpSpPr>
            <p:sp>
              <p:nvSpPr>
                <p:cNvPr id="53314" name="任意多边形 151">
                  <a:extLst>
                    <a:ext uri="{FF2B5EF4-FFF2-40B4-BE49-F238E27FC236}">
                      <a16:creationId xmlns:a16="http://schemas.microsoft.com/office/drawing/2014/main" id="{5878201F-E597-45B7-9361-CDD1958F934C}"/>
                    </a:ext>
                  </a:extLst>
                </p:cNvPr>
                <p:cNvSpPr>
                  <a:spLocks/>
                </p:cNvSpPr>
                <p:nvPr/>
              </p:nvSpPr>
              <p:spPr bwMode="auto">
                <a:xfrm>
                  <a:off x="4863792" y="3861048"/>
                  <a:ext cx="2192484" cy="287134"/>
                </a:xfrm>
                <a:custGeom>
                  <a:avLst/>
                  <a:gdLst>
                    <a:gd name="T0" fmla="*/ 0 w 2352502"/>
                    <a:gd name="T1" fmla="*/ 0 h 315883"/>
                    <a:gd name="T2" fmla="*/ 246035 w 2352502"/>
                    <a:gd name="T3" fmla="*/ 77489 h 315883"/>
                    <a:gd name="T4" fmla="*/ 383249 w 2352502"/>
                    <a:gd name="T5" fmla="*/ 127857 h 315883"/>
                    <a:gd name="T6" fmla="*/ 510997 w 2352502"/>
                    <a:gd name="T7" fmla="*/ 147230 h 315883"/>
                    <a:gd name="T8" fmla="*/ 634015 w 2352502"/>
                    <a:gd name="T9" fmla="*/ 127857 h 315883"/>
                    <a:gd name="T10" fmla="*/ 804347 w 2352502"/>
                    <a:gd name="T11" fmla="*/ 85239 h 315883"/>
                    <a:gd name="T12" fmla="*/ 1036190 w 2352502"/>
                    <a:gd name="T13" fmla="*/ 61991 h 315883"/>
                    <a:gd name="T14" fmla="*/ 1339002 w 2352502"/>
                    <a:gd name="T15" fmla="*/ 61991 h 315883"/>
                    <a:gd name="T16" fmla="*/ 0 60000 65536"/>
                    <a:gd name="T17" fmla="*/ 0 60000 65536"/>
                    <a:gd name="T18" fmla="*/ 0 60000 65536"/>
                    <a:gd name="T19" fmla="*/ 0 60000 65536"/>
                    <a:gd name="T20" fmla="*/ 0 60000 65536"/>
                    <a:gd name="T21" fmla="*/ 0 60000 65536"/>
                    <a:gd name="T22" fmla="*/ 0 60000 65536"/>
                    <a:gd name="T23" fmla="*/ 0 60000 65536"/>
                    <a:gd name="T24" fmla="*/ 0 w 2352502"/>
                    <a:gd name="T25" fmla="*/ 0 h 315883"/>
                    <a:gd name="T26" fmla="*/ 2352502 w 2352502"/>
                    <a:gd name="T27" fmla="*/ 315883 h 3158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502" h="315883">
                      <a:moveTo>
                        <a:pt x="0" y="0"/>
                      </a:moveTo>
                      <a:lnTo>
                        <a:pt x="432262" y="166254"/>
                      </a:lnTo>
                      <a:cubicBezTo>
                        <a:pt x="544484" y="211974"/>
                        <a:pt x="595746" y="249382"/>
                        <a:pt x="673331" y="274320"/>
                      </a:cubicBezTo>
                      <a:cubicBezTo>
                        <a:pt x="750917" y="299258"/>
                        <a:pt x="824346" y="315883"/>
                        <a:pt x="897775" y="315883"/>
                      </a:cubicBezTo>
                      <a:cubicBezTo>
                        <a:pt x="971204" y="315883"/>
                        <a:pt x="1028008" y="296487"/>
                        <a:pt x="1113906" y="274320"/>
                      </a:cubicBezTo>
                      <a:cubicBezTo>
                        <a:pt x="1199804" y="252153"/>
                        <a:pt x="1295400" y="206433"/>
                        <a:pt x="1413164" y="182880"/>
                      </a:cubicBezTo>
                      <a:cubicBezTo>
                        <a:pt x="1530928" y="159327"/>
                        <a:pt x="1663932" y="141316"/>
                        <a:pt x="1820488" y="133003"/>
                      </a:cubicBezTo>
                      <a:cubicBezTo>
                        <a:pt x="1977044" y="124690"/>
                        <a:pt x="2265218" y="121919"/>
                        <a:pt x="2352502" y="133003"/>
                      </a:cubicBezTo>
                    </a:path>
                  </a:pathLst>
                </a:custGeom>
                <a:noFill/>
                <a:ln w="38100" cap="flat" cmpd="sng" algn="ctr">
                  <a:solidFill>
                    <a:srgbClr val="CC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15" name="矩形 152">
                  <a:extLst>
                    <a:ext uri="{FF2B5EF4-FFF2-40B4-BE49-F238E27FC236}">
                      <a16:creationId xmlns:a16="http://schemas.microsoft.com/office/drawing/2014/main" id="{274877AA-CB96-4568-A42F-D1EB3953145E}"/>
                    </a:ext>
                  </a:extLst>
                </p:cNvPr>
                <p:cNvSpPr>
                  <a:spLocks noChangeArrowheads="1"/>
                </p:cNvSpPr>
                <p:nvPr/>
              </p:nvSpPr>
              <p:spPr bwMode="auto">
                <a:xfrm>
                  <a:off x="5602777" y="3781277"/>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a</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53313" name="直接连接符 150">
                <a:extLst>
                  <a:ext uri="{FF2B5EF4-FFF2-40B4-BE49-F238E27FC236}">
                    <a16:creationId xmlns:a16="http://schemas.microsoft.com/office/drawing/2014/main" id="{3DECF2DD-2A41-4394-941F-2DA3AAF8FAAA}"/>
                  </a:ext>
                </a:extLst>
              </p:cNvPr>
              <p:cNvCxnSpPr>
                <a:cxnSpLocks noChangeShapeType="1"/>
              </p:cNvCxnSpPr>
              <p:nvPr/>
            </p:nvCxnSpPr>
            <p:spPr bwMode="auto">
              <a:xfrm flipV="1">
                <a:off x="7056276" y="3984859"/>
                <a:ext cx="451429" cy="0"/>
              </a:xfrm>
              <a:prstGeom prst="line">
                <a:avLst/>
              </a:prstGeom>
              <a:noFill/>
              <a:ln w="38100" algn="ctr">
                <a:solidFill>
                  <a:srgbClr val="CC00CC"/>
                </a:solidFill>
                <a:round/>
                <a:headEnd/>
                <a:tailEnd/>
              </a:ln>
              <a:extLst>
                <a:ext uri="{909E8E84-426E-40DD-AFC4-6F175D3DCCD1}">
                  <a14:hiddenFill xmlns:a14="http://schemas.microsoft.com/office/drawing/2010/main">
                    <a:noFill/>
                  </a14:hiddenFill>
                </a:ext>
              </a:extLst>
            </p:spPr>
          </p:cxnSp>
        </p:grpSp>
        <p:grpSp>
          <p:nvGrpSpPr>
            <p:cNvPr id="53289" name="组合 60">
              <a:extLst>
                <a:ext uri="{FF2B5EF4-FFF2-40B4-BE49-F238E27FC236}">
                  <a16:creationId xmlns:a16="http://schemas.microsoft.com/office/drawing/2014/main" id="{7D75F153-9D36-4316-9B5D-82A64CABC139}"/>
                </a:ext>
              </a:extLst>
            </p:cNvPr>
            <p:cNvGrpSpPr>
              <a:grpSpLocks/>
            </p:cNvGrpSpPr>
            <p:nvPr/>
          </p:nvGrpSpPr>
          <p:grpSpPr bwMode="auto">
            <a:xfrm>
              <a:off x="4831293" y="3853920"/>
              <a:ext cx="3170669" cy="1591304"/>
              <a:chOff x="4831293" y="3853920"/>
              <a:chExt cx="3170669" cy="1591304"/>
            </a:xfrm>
          </p:grpSpPr>
          <p:sp>
            <p:nvSpPr>
              <p:cNvPr id="53309" name="任意多边形 154">
                <a:extLst>
                  <a:ext uri="{FF2B5EF4-FFF2-40B4-BE49-F238E27FC236}">
                    <a16:creationId xmlns:a16="http://schemas.microsoft.com/office/drawing/2014/main" id="{0075340D-375A-4D2C-B67A-473C2BF67B3D}"/>
                  </a:ext>
                </a:extLst>
              </p:cNvPr>
              <p:cNvSpPr>
                <a:spLocks/>
              </p:cNvSpPr>
              <p:nvPr/>
            </p:nvSpPr>
            <p:spPr bwMode="auto">
              <a:xfrm>
                <a:off x="4831293" y="3853920"/>
                <a:ext cx="2225207" cy="1533905"/>
              </a:xfrm>
              <a:custGeom>
                <a:avLst/>
                <a:gdLst>
                  <a:gd name="T0" fmla="*/ 0 w 2352502"/>
                  <a:gd name="T1" fmla="*/ 0 h 1687484"/>
                  <a:gd name="T2" fmla="*/ 229052 w 2352502"/>
                  <a:gd name="T3" fmla="*/ 112360 h 1687484"/>
                  <a:gd name="T4" fmla="*/ 447452 w 2352502"/>
                  <a:gd name="T5" fmla="*/ 275088 h 1687484"/>
                  <a:gd name="T6" fmla="*/ 553989 w 2352502"/>
                  <a:gd name="T7" fmla="*/ 445566 h 1687484"/>
                  <a:gd name="T8" fmla="*/ 697811 w 2352502"/>
                  <a:gd name="T9" fmla="*/ 592797 h 1687484"/>
                  <a:gd name="T10" fmla="*/ 905556 w 2352502"/>
                  <a:gd name="T11" fmla="*/ 670286 h 1687484"/>
                  <a:gd name="T12" fmla="*/ 1171898 w 2352502"/>
                  <a:gd name="T13" fmla="*/ 743901 h 1687484"/>
                  <a:gd name="T14" fmla="*/ 1507484 w 2352502"/>
                  <a:gd name="T15" fmla="*/ 786521 h 1687484"/>
                  <a:gd name="T16" fmla="*/ 0 60000 65536"/>
                  <a:gd name="T17" fmla="*/ 0 60000 65536"/>
                  <a:gd name="T18" fmla="*/ 0 60000 65536"/>
                  <a:gd name="T19" fmla="*/ 0 60000 65536"/>
                  <a:gd name="T20" fmla="*/ 0 60000 65536"/>
                  <a:gd name="T21" fmla="*/ 0 60000 65536"/>
                  <a:gd name="T22" fmla="*/ 0 60000 65536"/>
                  <a:gd name="T23" fmla="*/ 0 60000 65536"/>
                  <a:gd name="T24" fmla="*/ 0 w 2352502"/>
                  <a:gd name="T25" fmla="*/ 0 h 1687484"/>
                  <a:gd name="T26" fmla="*/ 2352502 w 2352502"/>
                  <a:gd name="T27" fmla="*/ 1687484 h 1687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502" h="1687484">
                    <a:moveTo>
                      <a:pt x="0" y="0"/>
                    </a:moveTo>
                    <a:cubicBezTo>
                      <a:pt x="120534" y="71351"/>
                      <a:pt x="241069" y="142702"/>
                      <a:pt x="357447" y="241069"/>
                    </a:cubicBezTo>
                    <a:cubicBezTo>
                      <a:pt x="473825" y="339436"/>
                      <a:pt x="613756" y="471055"/>
                      <a:pt x="698269" y="590204"/>
                    </a:cubicBezTo>
                    <a:cubicBezTo>
                      <a:pt x="782782" y="709353"/>
                      <a:pt x="799408" y="842357"/>
                      <a:pt x="864524" y="955964"/>
                    </a:cubicBezTo>
                    <a:cubicBezTo>
                      <a:pt x="929640" y="1069571"/>
                      <a:pt x="997527" y="1191491"/>
                      <a:pt x="1088967" y="1271847"/>
                    </a:cubicBezTo>
                    <a:cubicBezTo>
                      <a:pt x="1180407" y="1352203"/>
                      <a:pt x="1289859" y="1384069"/>
                      <a:pt x="1413164" y="1438102"/>
                    </a:cubicBezTo>
                    <a:cubicBezTo>
                      <a:pt x="1536469" y="1492135"/>
                      <a:pt x="1672244" y="1554480"/>
                      <a:pt x="1828800" y="1596044"/>
                    </a:cubicBezTo>
                    <a:cubicBezTo>
                      <a:pt x="1985356" y="1637608"/>
                      <a:pt x="2273531" y="1675015"/>
                      <a:pt x="2352502" y="1687484"/>
                    </a:cubicBezTo>
                  </a:path>
                </a:pathLst>
              </a:custGeom>
              <a:noFill/>
              <a:ln w="38100" cap="flat" cmpd="sng" algn="ctr">
                <a:solidFill>
                  <a:srgbClr val="66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53310" name="直接连接符 155">
                <a:extLst>
                  <a:ext uri="{FF2B5EF4-FFF2-40B4-BE49-F238E27FC236}">
                    <a16:creationId xmlns:a16="http://schemas.microsoft.com/office/drawing/2014/main" id="{F4871589-9689-4B7A-9277-6AC067A1458E}"/>
                  </a:ext>
                </a:extLst>
              </p:cNvPr>
              <p:cNvCxnSpPr>
                <a:cxnSpLocks noChangeShapeType="1"/>
              </p:cNvCxnSpPr>
              <p:nvPr/>
            </p:nvCxnSpPr>
            <p:spPr bwMode="auto">
              <a:xfrm>
                <a:off x="7035148" y="5393906"/>
                <a:ext cx="963426" cy="0"/>
              </a:xfrm>
              <a:prstGeom prst="line">
                <a:avLst/>
              </a:prstGeom>
              <a:noFill/>
              <a:ln w="38100" algn="ctr">
                <a:solidFill>
                  <a:srgbClr val="663300"/>
                </a:solidFill>
                <a:round/>
                <a:headEnd/>
                <a:tailEnd/>
              </a:ln>
              <a:extLst>
                <a:ext uri="{909E8E84-426E-40DD-AFC4-6F175D3DCCD1}">
                  <a14:hiddenFill xmlns:a14="http://schemas.microsoft.com/office/drawing/2010/main">
                    <a:noFill/>
                  </a14:hiddenFill>
                </a:ext>
              </a:extLst>
            </p:spPr>
          </p:cxnSp>
          <p:sp>
            <p:nvSpPr>
              <p:cNvPr id="53311" name="矩形 156">
                <a:extLst>
                  <a:ext uri="{FF2B5EF4-FFF2-40B4-BE49-F238E27FC236}">
                    <a16:creationId xmlns:a16="http://schemas.microsoft.com/office/drawing/2014/main" id="{76ECAFE8-6685-49A6-854B-788C2C0322FA}"/>
                  </a:ext>
                </a:extLst>
              </p:cNvPr>
              <p:cNvSpPr>
                <a:spLocks noChangeArrowheads="1"/>
              </p:cNvSpPr>
              <p:nvPr/>
            </p:nvSpPr>
            <p:spPr bwMode="auto">
              <a:xfrm>
                <a:off x="7740352" y="5075892"/>
                <a:ext cx="261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f</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53290" name="直接连接符 157">
              <a:extLst>
                <a:ext uri="{FF2B5EF4-FFF2-40B4-BE49-F238E27FC236}">
                  <a16:creationId xmlns:a16="http://schemas.microsoft.com/office/drawing/2014/main" id="{5BF72088-FB78-44CA-ADC3-791A76107A3E}"/>
                </a:ext>
              </a:extLst>
            </p:cNvPr>
            <p:cNvCxnSpPr>
              <a:cxnSpLocks noChangeShapeType="1"/>
            </p:cNvCxnSpPr>
            <p:nvPr/>
          </p:nvCxnSpPr>
          <p:spPr bwMode="auto">
            <a:xfrm flipH="1">
              <a:off x="7049483" y="4134911"/>
              <a:ext cx="0" cy="12600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3291" name="直接连接符 159">
              <a:extLst>
                <a:ext uri="{FF2B5EF4-FFF2-40B4-BE49-F238E27FC236}">
                  <a16:creationId xmlns:a16="http://schemas.microsoft.com/office/drawing/2014/main" id="{0D33E772-8487-4DBA-9F99-85335AFA89B8}"/>
                </a:ext>
              </a:extLst>
            </p:cNvPr>
            <p:cNvCxnSpPr>
              <a:cxnSpLocks noChangeShapeType="1"/>
            </p:cNvCxnSpPr>
            <p:nvPr/>
          </p:nvCxnSpPr>
          <p:spPr bwMode="auto">
            <a:xfrm>
              <a:off x="4833621" y="5390635"/>
              <a:ext cx="2232000"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grpSp>
          <p:nvGrpSpPr>
            <p:cNvPr id="53292" name="组合 94">
              <a:extLst>
                <a:ext uri="{FF2B5EF4-FFF2-40B4-BE49-F238E27FC236}">
                  <a16:creationId xmlns:a16="http://schemas.microsoft.com/office/drawing/2014/main" id="{336EA421-4450-4827-9066-800D29BA98D4}"/>
                </a:ext>
              </a:extLst>
            </p:cNvPr>
            <p:cNvGrpSpPr>
              <a:grpSpLocks/>
            </p:cNvGrpSpPr>
            <p:nvPr/>
          </p:nvGrpSpPr>
          <p:grpSpPr bwMode="auto">
            <a:xfrm>
              <a:off x="7049559" y="5373216"/>
              <a:ext cx="906817" cy="369332"/>
              <a:chOff x="7049559" y="5373216"/>
              <a:chExt cx="906817" cy="369332"/>
            </a:xfrm>
          </p:grpSpPr>
          <p:sp>
            <p:nvSpPr>
              <p:cNvPr id="53307" name="任意多边形 162">
                <a:extLst>
                  <a:ext uri="{FF2B5EF4-FFF2-40B4-BE49-F238E27FC236}">
                    <a16:creationId xmlns:a16="http://schemas.microsoft.com/office/drawing/2014/main" id="{38388EDD-8A8F-4B9B-A424-3CFFB759D92B}"/>
                  </a:ext>
                </a:extLst>
              </p:cNvPr>
              <p:cNvSpPr>
                <a:spLocks/>
              </p:cNvSpPr>
              <p:nvPr/>
            </p:nvSpPr>
            <p:spPr bwMode="auto">
              <a:xfrm flipV="1">
                <a:off x="7049559" y="5395733"/>
                <a:ext cx="687196" cy="204272"/>
              </a:xfrm>
              <a:custGeom>
                <a:avLst/>
                <a:gdLst>
                  <a:gd name="T0" fmla="*/ 0 w 689957"/>
                  <a:gd name="T1" fmla="*/ 1315172 h 156556"/>
                  <a:gd name="T2" fmla="*/ 112704 w 689957"/>
                  <a:gd name="T3" fmla="*/ 267686 h 156556"/>
                  <a:gd name="T4" fmla="*/ 241510 w 689957"/>
                  <a:gd name="T5" fmla="*/ 896187 h 156556"/>
                  <a:gd name="T6" fmla="*/ 338114 w 689957"/>
                  <a:gd name="T7" fmla="*/ 128027 h 156556"/>
                  <a:gd name="T8" fmla="*/ 450817 w 689957"/>
                  <a:gd name="T9" fmla="*/ 756515 h 156556"/>
                  <a:gd name="T10" fmla="*/ 587672 w 689957"/>
                  <a:gd name="T11" fmla="*/ 58191 h 156556"/>
                  <a:gd name="T12" fmla="*/ 668176 w 689957"/>
                  <a:gd name="T13" fmla="*/ 1105678 h 156556"/>
                  <a:gd name="T14" fmla="*/ 0 60000 65536"/>
                  <a:gd name="T15" fmla="*/ 0 60000 65536"/>
                  <a:gd name="T16" fmla="*/ 0 60000 65536"/>
                  <a:gd name="T17" fmla="*/ 0 60000 65536"/>
                  <a:gd name="T18" fmla="*/ 0 60000 65536"/>
                  <a:gd name="T19" fmla="*/ 0 60000 65536"/>
                  <a:gd name="T20" fmla="*/ 0 60000 65536"/>
                  <a:gd name="T21" fmla="*/ 0 w 689957"/>
                  <a:gd name="T22" fmla="*/ 0 h 156556"/>
                  <a:gd name="T23" fmla="*/ 689957 w 689957"/>
                  <a:gd name="T24" fmla="*/ 156556 h 1565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9957" h="156556">
                    <a:moveTo>
                      <a:pt x="0" y="156556"/>
                    </a:moveTo>
                    <a:cubicBezTo>
                      <a:pt x="37407" y="98367"/>
                      <a:pt x="74814" y="40178"/>
                      <a:pt x="116378" y="31865"/>
                    </a:cubicBezTo>
                    <a:cubicBezTo>
                      <a:pt x="157942" y="23552"/>
                      <a:pt x="210589" y="109451"/>
                      <a:pt x="249382" y="106680"/>
                    </a:cubicBezTo>
                    <a:cubicBezTo>
                      <a:pt x="288175" y="103909"/>
                      <a:pt x="313113" y="18011"/>
                      <a:pt x="349135" y="15240"/>
                    </a:cubicBezTo>
                    <a:cubicBezTo>
                      <a:pt x="385157" y="12469"/>
                      <a:pt x="422564" y="91440"/>
                      <a:pt x="465513" y="90054"/>
                    </a:cubicBezTo>
                    <a:cubicBezTo>
                      <a:pt x="508462" y="88669"/>
                      <a:pt x="569422" y="0"/>
                      <a:pt x="606829" y="6927"/>
                    </a:cubicBezTo>
                    <a:cubicBezTo>
                      <a:pt x="644236" y="13854"/>
                      <a:pt x="667096" y="72736"/>
                      <a:pt x="689957" y="131618"/>
                    </a:cubicBezTo>
                  </a:path>
                </a:pathLst>
              </a:custGeom>
              <a:noFill/>
              <a:ln w="38100" cap="flat" cmpd="sng" algn="ctr">
                <a:solidFill>
                  <a:srgbClr val="6600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8" name="矩形 163">
                <a:extLst>
                  <a:ext uri="{FF2B5EF4-FFF2-40B4-BE49-F238E27FC236}">
                    <a16:creationId xmlns:a16="http://schemas.microsoft.com/office/drawing/2014/main" id="{C80A18EE-A2BC-4117-9D15-9B01363C16F6}"/>
                  </a:ext>
                </a:extLst>
              </p:cNvPr>
              <p:cNvSpPr>
                <a:spLocks noChangeArrowheads="1"/>
              </p:cNvSpPr>
              <p:nvPr/>
            </p:nvSpPr>
            <p:spPr bwMode="auto">
              <a:xfrm>
                <a:off x="7656294" y="537321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g</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grpSp>
          <p:nvGrpSpPr>
            <p:cNvPr id="53293" name="组合 93">
              <a:extLst>
                <a:ext uri="{FF2B5EF4-FFF2-40B4-BE49-F238E27FC236}">
                  <a16:creationId xmlns:a16="http://schemas.microsoft.com/office/drawing/2014/main" id="{431212F9-D833-4E05-BA60-A6CA72631CAC}"/>
                </a:ext>
              </a:extLst>
            </p:cNvPr>
            <p:cNvGrpSpPr>
              <a:grpSpLocks/>
            </p:cNvGrpSpPr>
            <p:nvPr/>
          </p:nvGrpSpPr>
          <p:grpSpPr bwMode="auto">
            <a:xfrm>
              <a:off x="7049482" y="4931876"/>
              <a:ext cx="687196" cy="431112"/>
              <a:chOff x="7049482" y="4931876"/>
              <a:chExt cx="687196" cy="431112"/>
            </a:xfrm>
          </p:grpSpPr>
          <p:sp>
            <p:nvSpPr>
              <p:cNvPr id="53305" name="任意多边形 165">
                <a:extLst>
                  <a:ext uri="{FF2B5EF4-FFF2-40B4-BE49-F238E27FC236}">
                    <a16:creationId xmlns:a16="http://schemas.microsoft.com/office/drawing/2014/main" id="{C6D58849-835A-4BCB-9DE4-4F999C97E4AF}"/>
                  </a:ext>
                </a:extLst>
              </p:cNvPr>
              <p:cNvSpPr>
                <a:spLocks/>
              </p:cNvSpPr>
              <p:nvPr/>
            </p:nvSpPr>
            <p:spPr bwMode="auto">
              <a:xfrm>
                <a:off x="7049482" y="5199370"/>
                <a:ext cx="687196" cy="163618"/>
              </a:xfrm>
              <a:custGeom>
                <a:avLst/>
                <a:gdLst>
                  <a:gd name="T0" fmla="*/ 0 w 689957"/>
                  <a:gd name="T1" fmla="*/ 222822 h 156556"/>
                  <a:gd name="T2" fmla="*/ 112704 w 689957"/>
                  <a:gd name="T3" fmla="*/ 45352 h 156556"/>
                  <a:gd name="T4" fmla="*/ 241510 w 689957"/>
                  <a:gd name="T5" fmla="*/ 151835 h 156556"/>
                  <a:gd name="T6" fmla="*/ 338114 w 689957"/>
                  <a:gd name="T7" fmla="*/ 21690 h 156556"/>
                  <a:gd name="T8" fmla="*/ 450817 w 689957"/>
                  <a:gd name="T9" fmla="*/ 128171 h 156556"/>
                  <a:gd name="T10" fmla="*/ 587672 w 689957"/>
                  <a:gd name="T11" fmla="*/ 9860 h 156556"/>
                  <a:gd name="T12" fmla="*/ 668176 w 689957"/>
                  <a:gd name="T13" fmla="*/ 187329 h 156556"/>
                  <a:gd name="T14" fmla="*/ 0 60000 65536"/>
                  <a:gd name="T15" fmla="*/ 0 60000 65536"/>
                  <a:gd name="T16" fmla="*/ 0 60000 65536"/>
                  <a:gd name="T17" fmla="*/ 0 60000 65536"/>
                  <a:gd name="T18" fmla="*/ 0 60000 65536"/>
                  <a:gd name="T19" fmla="*/ 0 60000 65536"/>
                  <a:gd name="T20" fmla="*/ 0 60000 65536"/>
                  <a:gd name="T21" fmla="*/ 0 w 689957"/>
                  <a:gd name="T22" fmla="*/ 0 h 156556"/>
                  <a:gd name="T23" fmla="*/ 689957 w 689957"/>
                  <a:gd name="T24" fmla="*/ 156556 h 1565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9957" h="156556">
                    <a:moveTo>
                      <a:pt x="0" y="156556"/>
                    </a:moveTo>
                    <a:cubicBezTo>
                      <a:pt x="37407" y="98367"/>
                      <a:pt x="74814" y="40178"/>
                      <a:pt x="116378" y="31865"/>
                    </a:cubicBezTo>
                    <a:cubicBezTo>
                      <a:pt x="157942" y="23552"/>
                      <a:pt x="210589" y="109451"/>
                      <a:pt x="249382" y="106680"/>
                    </a:cubicBezTo>
                    <a:cubicBezTo>
                      <a:pt x="288175" y="103909"/>
                      <a:pt x="313113" y="18011"/>
                      <a:pt x="349135" y="15240"/>
                    </a:cubicBezTo>
                    <a:cubicBezTo>
                      <a:pt x="385157" y="12469"/>
                      <a:pt x="422564" y="91440"/>
                      <a:pt x="465513" y="90054"/>
                    </a:cubicBezTo>
                    <a:cubicBezTo>
                      <a:pt x="508462" y="88669"/>
                      <a:pt x="569422" y="0"/>
                      <a:pt x="606829" y="6927"/>
                    </a:cubicBezTo>
                    <a:cubicBezTo>
                      <a:pt x="644236" y="13854"/>
                      <a:pt x="667096" y="72736"/>
                      <a:pt x="689957" y="131618"/>
                    </a:cubicBezTo>
                  </a:path>
                </a:pathLst>
              </a:custGeom>
              <a:noFill/>
              <a:ln w="38100" cap="flat" cmpd="sng" algn="ctr">
                <a:solidFill>
                  <a:srgbClr val="6600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6" name="矩形 166">
                <a:extLst>
                  <a:ext uri="{FF2B5EF4-FFF2-40B4-BE49-F238E27FC236}">
                    <a16:creationId xmlns:a16="http://schemas.microsoft.com/office/drawing/2014/main" id="{8AC55C46-1F4C-42F2-9267-33992D1E3AD6}"/>
                  </a:ext>
                </a:extLst>
              </p:cNvPr>
              <p:cNvSpPr>
                <a:spLocks noChangeArrowheads="1"/>
              </p:cNvSpPr>
              <p:nvPr/>
            </p:nvSpPr>
            <p:spPr bwMode="auto">
              <a:xfrm>
                <a:off x="7164288" y="4931876"/>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e</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grpSp>
          <p:nvGrpSpPr>
            <p:cNvPr id="53294" name="组合 82">
              <a:extLst>
                <a:ext uri="{FF2B5EF4-FFF2-40B4-BE49-F238E27FC236}">
                  <a16:creationId xmlns:a16="http://schemas.microsoft.com/office/drawing/2014/main" id="{B7163676-8D12-4574-BDE1-943570BB4D83}"/>
                </a:ext>
              </a:extLst>
            </p:cNvPr>
            <p:cNvGrpSpPr>
              <a:grpSpLocks/>
            </p:cNvGrpSpPr>
            <p:nvPr/>
          </p:nvGrpSpPr>
          <p:grpSpPr bwMode="auto">
            <a:xfrm>
              <a:off x="6739173" y="4612643"/>
              <a:ext cx="1267422" cy="759970"/>
              <a:chOff x="6739173" y="4612643"/>
              <a:chExt cx="1267422" cy="759970"/>
            </a:xfrm>
          </p:grpSpPr>
          <p:grpSp>
            <p:nvGrpSpPr>
              <p:cNvPr id="53301" name="组合 105">
                <a:extLst>
                  <a:ext uri="{FF2B5EF4-FFF2-40B4-BE49-F238E27FC236}">
                    <a16:creationId xmlns:a16="http://schemas.microsoft.com/office/drawing/2014/main" id="{1CE547B2-7B6A-46DA-8184-AFCE3685BA74}"/>
                  </a:ext>
                </a:extLst>
              </p:cNvPr>
              <p:cNvGrpSpPr>
                <a:grpSpLocks/>
              </p:cNvGrpSpPr>
              <p:nvPr/>
            </p:nvGrpSpPr>
            <p:grpSpPr bwMode="auto">
              <a:xfrm>
                <a:off x="7043169" y="4928135"/>
                <a:ext cx="963426" cy="444478"/>
                <a:chOff x="7043169" y="4928135"/>
                <a:chExt cx="963426" cy="444478"/>
              </a:xfrm>
            </p:grpSpPr>
            <p:cxnSp>
              <p:nvCxnSpPr>
                <p:cNvPr id="53303" name="直接连接符 174">
                  <a:extLst>
                    <a:ext uri="{FF2B5EF4-FFF2-40B4-BE49-F238E27FC236}">
                      <a16:creationId xmlns:a16="http://schemas.microsoft.com/office/drawing/2014/main" id="{781AC57D-EBA4-4AEB-B646-6798478FC711}"/>
                    </a:ext>
                  </a:extLst>
                </p:cNvPr>
                <p:cNvCxnSpPr>
                  <a:cxnSpLocks noChangeShapeType="1"/>
                </p:cNvCxnSpPr>
                <p:nvPr/>
              </p:nvCxnSpPr>
              <p:spPr bwMode="auto">
                <a:xfrm flipH="1" flipV="1">
                  <a:off x="7045693" y="4928135"/>
                  <a:ext cx="0" cy="444478"/>
                </a:xfrm>
                <a:prstGeom prst="line">
                  <a:avLst/>
                </a:prstGeom>
                <a:noFill/>
                <a:ln w="38100" algn="ctr">
                  <a:solidFill>
                    <a:srgbClr val="660066"/>
                  </a:solidFill>
                  <a:round/>
                  <a:headEnd/>
                  <a:tailEnd/>
                </a:ln>
                <a:extLst>
                  <a:ext uri="{909E8E84-426E-40DD-AFC4-6F175D3DCCD1}">
                    <a14:hiddenFill xmlns:a14="http://schemas.microsoft.com/office/drawing/2010/main">
                      <a:noFill/>
                    </a14:hiddenFill>
                  </a:ext>
                </a:extLst>
              </p:spPr>
            </p:cxnSp>
            <p:cxnSp>
              <p:nvCxnSpPr>
                <p:cNvPr id="53304" name="直接连接符 175">
                  <a:extLst>
                    <a:ext uri="{FF2B5EF4-FFF2-40B4-BE49-F238E27FC236}">
                      <a16:creationId xmlns:a16="http://schemas.microsoft.com/office/drawing/2014/main" id="{DC1ADF0E-AF0B-401E-82E7-5C4F023F07D1}"/>
                    </a:ext>
                  </a:extLst>
                </p:cNvPr>
                <p:cNvCxnSpPr>
                  <a:cxnSpLocks noChangeShapeType="1"/>
                </p:cNvCxnSpPr>
                <p:nvPr/>
              </p:nvCxnSpPr>
              <p:spPr bwMode="auto">
                <a:xfrm>
                  <a:off x="7043169" y="4949541"/>
                  <a:ext cx="963426" cy="0"/>
                </a:xfrm>
                <a:prstGeom prst="line">
                  <a:avLst/>
                </a:prstGeom>
                <a:noFill/>
                <a:ln w="38100" algn="ctr">
                  <a:solidFill>
                    <a:srgbClr val="660066"/>
                  </a:solidFill>
                  <a:round/>
                  <a:headEnd/>
                  <a:tailEnd/>
                </a:ln>
                <a:extLst>
                  <a:ext uri="{909E8E84-426E-40DD-AFC4-6F175D3DCCD1}">
                    <a14:hiddenFill xmlns:a14="http://schemas.microsoft.com/office/drawing/2010/main">
                      <a:noFill/>
                    </a14:hiddenFill>
                  </a:ext>
                </a:extLst>
              </p:spPr>
            </p:cxnSp>
          </p:grpSp>
          <p:sp>
            <p:nvSpPr>
              <p:cNvPr id="53302" name="矩形 173">
                <a:extLst>
                  <a:ext uri="{FF2B5EF4-FFF2-40B4-BE49-F238E27FC236}">
                    <a16:creationId xmlns:a16="http://schemas.microsoft.com/office/drawing/2014/main" id="{B0F32D45-8B93-45F6-9FB3-87368D874A52}"/>
                  </a:ext>
                </a:extLst>
              </p:cNvPr>
              <p:cNvSpPr>
                <a:spLocks noChangeArrowheads="1"/>
              </p:cNvSpPr>
              <p:nvPr/>
            </p:nvSpPr>
            <p:spPr bwMode="auto">
              <a:xfrm>
                <a:off x="6739173" y="4612643"/>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d</a:t>
                </a:r>
                <a:endParaRPr lang="en-US" altLang="zh-CN" sz="1800" baseline="-25000">
                  <a:solidFill>
                    <a:schemeClr val="tx2"/>
                  </a:solidFill>
                  <a:latin typeface="Times New Roman" panose="02020603050405020304" pitchFamily="18" charset="0"/>
                  <a:sym typeface="Symbol" panose="05050102010706020507" pitchFamily="18" charset="2"/>
                </a:endParaRPr>
              </a:p>
            </p:txBody>
          </p:sp>
        </p:grpSp>
        <p:cxnSp>
          <p:nvCxnSpPr>
            <p:cNvPr id="53295" name="直接连接符 177">
              <a:extLst>
                <a:ext uri="{FF2B5EF4-FFF2-40B4-BE49-F238E27FC236}">
                  <a16:creationId xmlns:a16="http://schemas.microsoft.com/office/drawing/2014/main" id="{A23C2CC2-C85C-4C69-844B-9694E3F1AAC2}"/>
                </a:ext>
              </a:extLst>
            </p:cNvPr>
            <p:cNvCxnSpPr>
              <a:cxnSpLocks noChangeShapeType="1"/>
            </p:cNvCxnSpPr>
            <p:nvPr/>
          </p:nvCxnSpPr>
          <p:spPr bwMode="auto">
            <a:xfrm>
              <a:off x="4832015" y="4946268"/>
              <a:ext cx="2232000" cy="0"/>
            </a:xfrm>
            <a:prstGeom prst="line">
              <a:avLst/>
            </a:prstGeom>
            <a:noFill/>
            <a:ln w="12700" algn="ctr">
              <a:solidFill>
                <a:schemeClr val="tx1"/>
              </a:solidFill>
              <a:prstDash val="dashDot"/>
              <a:round/>
              <a:headEnd/>
              <a:tailEnd/>
            </a:ln>
            <a:extLst>
              <a:ext uri="{909E8E84-426E-40DD-AFC4-6F175D3DCCD1}">
                <a14:hiddenFill xmlns:a14="http://schemas.microsoft.com/office/drawing/2010/main">
                  <a:noFill/>
                </a14:hiddenFill>
              </a:ext>
            </a:extLst>
          </p:spPr>
        </p:cxnSp>
        <p:grpSp>
          <p:nvGrpSpPr>
            <p:cNvPr id="53296" name="组合 184">
              <a:extLst>
                <a:ext uri="{FF2B5EF4-FFF2-40B4-BE49-F238E27FC236}">
                  <a16:creationId xmlns:a16="http://schemas.microsoft.com/office/drawing/2014/main" id="{7998608B-EC71-41FE-AACF-E84DCF66E63C}"/>
                </a:ext>
              </a:extLst>
            </p:cNvPr>
            <p:cNvGrpSpPr>
              <a:grpSpLocks/>
            </p:cNvGrpSpPr>
            <p:nvPr/>
          </p:nvGrpSpPr>
          <p:grpSpPr bwMode="auto">
            <a:xfrm>
              <a:off x="6253418" y="4357981"/>
              <a:ext cx="1795618" cy="928403"/>
              <a:chOff x="6253418" y="4357981"/>
              <a:chExt cx="1795618" cy="928403"/>
            </a:xfrm>
          </p:grpSpPr>
          <p:grpSp>
            <p:nvGrpSpPr>
              <p:cNvPr id="53297" name="组合 112">
                <a:extLst>
                  <a:ext uri="{FF2B5EF4-FFF2-40B4-BE49-F238E27FC236}">
                    <a16:creationId xmlns:a16="http://schemas.microsoft.com/office/drawing/2014/main" id="{61466592-E151-487C-923A-85CCBE6B29E9}"/>
                  </a:ext>
                </a:extLst>
              </p:cNvPr>
              <p:cNvGrpSpPr>
                <a:grpSpLocks/>
              </p:cNvGrpSpPr>
              <p:nvPr/>
            </p:nvGrpSpPr>
            <p:grpSpPr bwMode="auto">
              <a:xfrm>
                <a:off x="6491867" y="4357981"/>
                <a:ext cx="1557169" cy="928403"/>
                <a:chOff x="6491867" y="4357981"/>
                <a:chExt cx="1557169" cy="928403"/>
              </a:xfrm>
            </p:grpSpPr>
            <p:cxnSp>
              <p:nvCxnSpPr>
                <p:cNvPr id="188" name="直接连接符 187">
                  <a:extLst>
                    <a:ext uri="{FF2B5EF4-FFF2-40B4-BE49-F238E27FC236}">
                      <a16:creationId xmlns:a16="http://schemas.microsoft.com/office/drawing/2014/main" id="{6EE852FE-C379-4BA4-A1A0-D387BB68F950}"/>
                    </a:ext>
                  </a:extLst>
                </p:cNvPr>
                <p:cNvCxnSpPr/>
                <p:nvPr/>
              </p:nvCxnSpPr>
              <p:spPr bwMode="auto">
                <a:xfrm flipH="1" flipV="1">
                  <a:off x="6513904" y="4601855"/>
                  <a:ext cx="0" cy="684333"/>
                </a:xfrm>
                <a:prstGeom prst="line">
                  <a:avLst/>
                </a:prstGeom>
                <a:noFill/>
                <a:ln w="38100" cap="flat" cmpd="sng" algn="ctr">
                  <a:solidFill>
                    <a:schemeClr val="accent6">
                      <a:lumMod val="50000"/>
                    </a:schemeClr>
                  </a:solidFill>
                  <a:prstDash val="solid"/>
                  <a:round/>
                  <a:headEnd type="none" w="med" len="med"/>
                  <a:tailEnd type="none" w="med" len="med"/>
                </a:ln>
                <a:effectLst/>
              </p:spPr>
            </p:cxnSp>
            <p:sp>
              <p:nvSpPr>
                <p:cNvPr id="189" name="任意多边形 188">
                  <a:extLst>
                    <a:ext uri="{FF2B5EF4-FFF2-40B4-BE49-F238E27FC236}">
                      <a16:creationId xmlns:a16="http://schemas.microsoft.com/office/drawing/2014/main" id="{C82D3F13-62D0-4570-968D-485D2C7879E2}"/>
                    </a:ext>
                  </a:extLst>
                </p:cNvPr>
                <p:cNvSpPr/>
                <p:nvPr/>
              </p:nvSpPr>
              <p:spPr bwMode="auto">
                <a:xfrm>
                  <a:off x="6491677" y="4357337"/>
                  <a:ext cx="1557495" cy="287388"/>
                </a:xfrm>
                <a:custGeom>
                  <a:avLst/>
                  <a:gdLst>
                    <a:gd name="connsiteX0" fmla="*/ 0 w 2743200"/>
                    <a:gd name="connsiteY0" fmla="*/ 507076 h 507076"/>
                    <a:gd name="connsiteX1" fmla="*/ 324196 w 2743200"/>
                    <a:gd name="connsiteY1" fmla="*/ 290946 h 507076"/>
                    <a:gd name="connsiteX2" fmla="*/ 798022 w 2743200"/>
                    <a:gd name="connsiteY2" fmla="*/ 99753 h 507076"/>
                    <a:gd name="connsiteX3" fmla="*/ 1305098 w 2743200"/>
                    <a:gd name="connsiteY3" fmla="*/ 16626 h 507076"/>
                    <a:gd name="connsiteX4" fmla="*/ 1479666 w 2743200"/>
                    <a:gd name="connsiteY4" fmla="*/ 0 h 507076"/>
                    <a:gd name="connsiteX5" fmla="*/ 2743200 w 2743200"/>
                    <a:gd name="connsiteY5" fmla="*/ 8313 h 507076"/>
                    <a:gd name="connsiteX0" fmla="*/ 0 w 3970259"/>
                    <a:gd name="connsiteY0" fmla="*/ 507076 h 507076"/>
                    <a:gd name="connsiteX1" fmla="*/ 324196 w 3970259"/>
                    <a:gd name="connsiteY1" fmla="*/ 290946 h 507076"/>
                    <a:gd name="connsiteX2" fmla="*/ 798022 w 3970259"/>
                    <a:gd name="connsiteY2" fmla="*/ 99753 h 507076"/>
                    <a:gd name="connsiteX3" fmla="*/ 1305098 w 3970259"/>
                    <a:gd name="connsiteY3" fmla="*/ 16626 h 507076"/>
                    <a:gd name="connsiteX4" fmla="*/ 1479666 w 3970259"/>
                    <a:gd name="connsiteY4" fmla="*/ 0 h 507076"/>
                    <a:gd name="connsiteX5" fmla="*/ 3970259 w 3970259"/>
                    <a:gd name="connsiteY5" fmla="*/ 8314 h 50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259" h="507076">
                      <a:moveTo>
                        <a:pt x="0" y="507076"/>
                      </a:moveTo>
                      <a:cubicBezTo>
                        <a:pt x="95596" y="432954"/>
                        <a:pt x="191192" y="358833"/>
                        <a:pt x="324196" y="290946"/>
                      </a:cubicBezTo>
                      <a:cubicBezTo>
                        <a:pt x="457200" y="223059"/>
                        <a:pt x="634538" y="145473"/>
                        <a:pt x="798022" y="99753"/>
                      </a:cubicBezTo>
                      <a:cubicBezTo>
                        <a:pt x="961506" y="54033"/>
                        <a:pt x="1191491" y="33251"/>
                        <a:pt x="1305098" y="16626"/>
                      </a:cubicBezTo>
                      <a:cubicBezTo>
                        <a:pt x="1418705" y="1"/>
                        <a:pt x="1479666" y="0"/>
                        <a:pt x="1479666" y="0"/>
                      </a:cubicBezTo>
                      <a:lnTo>
                        <a:pt x="3970259" y="8314"/>
                      </a:lnTo>
                    </a:path>
                  </a:pathLst>
                </a:custGeom>
                <a:noFill/>
                <a:ln w="38100" cap="flat" cmpd="sng" algn="ctr">
                  <a:solidFill>
                    <a:schemeClr val="accent6">
                      <a:lumMod val="50000"/>
                    </a:schemeClr>
                  </a:solidFill>
                  <a:prstDash val="solid"/>
                  <a:round/>
                  <a:headEnd type="none" w="med" len="med"/>
                  <a:tailEnd type="none" w="med" len="med"/>
                </a:ln>
                <a:effectLst/>
              </p:spPr>
              <p:txBody>
                <a:bodyPr/>
                <a:lstStyle/>
                <a:p>
                  <a:pPr eaLnBrk="0" hangingPunct="0">
                    <a:defRPr/>
                  </a:pPr>
                  <a:endParaRPr lang="zh-CN" altLang="en-US"/>
                </a:p>
              </p:txBody>
            </p:sp>
          </p:grpSp>
          <p:sp>
            <p:nvSpPr>
              <p:cNvPr id="53298" name="矩形 186">
                <a:extLst>
                  <a:ext uri="{FF2B5EF4-FFF2-40B4-BE49-F238E27FC236}">
                    <a16:creationId xmlns:a16="http://schemas.microsoft.com/office/drawing/2014/main" id="{93920A4F-33B4-49F2-B546-DADC6FCC163B}"/>
                  </a:ext>
                </a:extLst>
              </p:cNvPr>
              <p:cNvSpPr>
                <a:spLocks noChangeArrowheads="1"/>
              </p:cNvSpPr>
              <p:nvPr/>
            </p:nvSpPr>
            <p:spPr bwMode="auto">
              <a:xfrm>
                <a:off x="6253418" y="4364558"/>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chemeClr val="tx2"/>
                    </a:solidFill>
                    <a:latin typeface="Times New Roman" panose="02020603050405020304" pitchFamily="18" charset="0"/>
                    <a:ea typeface="华文中宋" panose="02010600040101010101" pitchFamily="2" charset="-122"/>
                    <a:sym typeface="Symbol" panose="05050102010706020507" pitchFamily="18" charset="2"/>
                  </a:rPr>
                  <a:t>c</a:t>
                </a:r>
              </a:p>
            </p:txBody>
          </p:sp>
        </p:grpSp>
      </p:grpSp>
      <p:cxnSp>
        <p:nvCxnSpPr>
          <p:cNvPr id="191" name="直接连接符 190">
            <a:extLst>
              <a:ext uri="{FF2B5EF4-FFF2-40B4-BE49-F238E27FC236}">
                <a16:creationId xmlns:a16="http://schemas.microsoft.com/office/drawing/2014/main" id="{A22E233E-AEFF-4A8B-929E-7C6C8DC1F504}"/>
              </a:ext>
            </a:extLst>
          </p:cNvPr>
          <p:cNvCxnSpPr>
            <a:cxnSpLocks noChangeShapeType="1"/>
          </p:cNvCxnSpPr>
          <p:nvPr/>
        </p:nvCxnSpPr>
        <p:spPr bwMode="auto">
          <a:xfrm flipV="1">
            <a:off x="660400" y="4216400"/>
            <a:ext cx="3124200" cy="0"/>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192" name="直接连接符 191">
            <a:extLst>
              <a:ext uri="{FF2B5EF4-FFF2-40B4-BE49-F238E27FC236}">
                <a16:creationId xmlns:a16="http://schemas.microsoft.com/office/drawing/2014/main" id="{88007A28-83B5-4D46-9D57-B966B3B3E0C9}"/>
              </a:ext>
            </a:extLst>
          </p:cNvPr>
          <p:cNvCxnSpPr>
            <a:cxnSpLocks noChangeShapeType="1"/>
          </p:cNvCxnSpPr>
          <p:nvPr/>
        </p:nvCxnSpPr>
        <p:spPr bwMode="auto">
          <a:xfrm>
            <a:off x="1150938" y="4233863"/>
            <a:ext cx="0" cy="1430337"/>
          </a:xfrm>
          <a:prstGeom prst="line">
            <a:avLst/>
          </a:prstGeom>
          <a:noFill/>
          <a:ln w="28575" algn="ctr">
            <a:solidFill>
              <a:srgbClr val="660066"/>
            </a:solidFill>
            <a:round/>
            <a:headEnd/>
            <a:tailEnd/>
          </a:ln>
          <a:extLst>
            <a:ext uri="{909E8E84-426E-40DD-AFC4-6F175D3DCCD1}">
              <a14:hiddenFill xmlns:a14="http://schemas.microsoft.com/office/drawing/2010/main">
                <a:noFill/>
              </a14:hiddenFill>
            </a:ext>
          </a:extLst>
        </p:spPr>
      </p:cxnSp>
      <p:cxnSp>
        <p:nvCxnSpPr>
          <p:cNvPr id="193" name="直接连接符 192">
            <a:extLst>
              <a:ext uri="{FF2B5EF4-FFF2-40B4-BE49-F238E27FC236}">
                <a16:creationId xmlns:a16="http://schemas.microsoft.com/office/drawing/2014/main" id="{4AC08601-5DF3-4AC1-9D09-05913F60EFA5}"/>
              </a:ext>
            </a:extLst>
          </p:cNvPr>
          <p:cNvCxnSpPr>
            <a:cxnSpLocks noChangeShapeType="1"/>
          </p:cNvCxnSpPr>
          <p:nvPr/>
        </p:nvCxnSpPr>
        <p:spPr bwMode="auto">
          <a:xfrm>
            <a:off x="2573338" y="4233863"/>
            <a:ext cx="0" cy="1430337"/>
          </a:xfrm>
          <a:prstGeom prst="line">
            <a:avLst/>
          </a:prstGeom>
          <a:noFill/>
          <a:ln w="28575" algn="ctr">
            <a:solidFill>
              <a:srgbClr val="660066"/>
            </a:solidFill>
            <a:round/>
            <a:headEnd/>
            <a:tailEnd/>
          </a:ln>
          <a:extLst>
            <a:ext uri="{909E8E84-426E-40DD-AFC4-6F175D3DCCD1}">
              <a14:hiddenFill xmlns:a14="http://schemas.microsoft.com/office/drawing/2010/main">
                <a:noFill/>
              </a14:hiddenFill>
            </a:ext>
          </a:extLst>
        </p:spPr>
      </p:cxnSp>
      <p:grpSp>
        <p:nvGrpSpPr>
          <p:cNvPr id="19" name="组合 193">
            <a:extLst>
              <a:ext uri="{FF2B5EF4-FFF2-40B4-BE49-F238E27FC236}">
                <a16:creationId xmlns:a16="http://schemas.microsoft.com/office/drawing/2014/main" id="{FB3234E5-5F35-47AD-97AA-7B0FAD00BCF2}"/>
              </a:ext>
            </a:extLst>
          </p:cNvPr>
          <p:cNvGrpSpPr>
            <a:grpSpLocks/>
          </p:cNvGrpSpPr>
          <p:nvPr/>
        </p:nvGrpSpPr>
        <p:grpSpPr bwMode="auto">
          <a:xfrm>
            <a:off x="7045325" y="1925638"/>
            <a:ext cx="1492250" cy="1574800"/>
            <a:chOff x="7045693" y="1925057"/>
            <a:chExt cx="1491921" cy="1575799"/>
          </a:xfrm>
        </p:grpSpPr>
        <p:cxnSp>
          <p:nvCxnSpPr>
            <p:cNvPr id="53272" name="直接连接符 194">
              <a:extLst>
                <a:ext uri="{FF2B5EF4-FFF2-40B4-BE49-F238E27FC236}">
                  <a16:creationId xmlns:a16="http://schemas.microsoft.com/office/drawing/2014/main" id="{6EDD2967-A4B4-466C-9EB1-841D62BB5E52}"/>
                </a:ext>
              </a:extLst>
            </p:cNvPr>
            <p:cNvCxnSpPr>
              <a:cxnSpLocks noChangeShapeType="1"/>
            </p:cNvCxnSpPr>
            <p:nvPr/>
          </p:nvCxnSpPr>
          <p:spPr bwMode="auto">
            <a:xfrm flipH="1">
              <a:off x="7045693" y="2132856"/>
              <a:ext cx="0" cy="136800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53273" name="直接箭头连接符 195">
              <a:extLst>
                <a:ext uri="{FF2B5EF4-FFF2-40B4-BE49-F238E27FC236}">
                  <a16:creationId xmlns:a16="http://schemas.microsoft.com/office/drawing/2014/main" id="{13C4B008-6BAF-4D6C-9AF0-490211BB1D6F}"/>
                </a:ext>
              </a:extLst>
            </p:cNvPr>
            <p:cNvCxnSpPr>
              <a:cxnSpLocks noChangeShapeType="1"/>
            </p:cNvCxnSpPr>
            <p:nvPr/>
          </p:nvCxnSpPr>
          <p:spPr bwMode="auto">
            <a:xfrm flipH="1">
              <a:off x="7064943" y="2165685"/>
              <a:ext cx="577516" cy="250256"/>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74" name="TextBox 196">
              <a:extLst>
                <a:ext uri="{FF2B5EF4-FFF2-40B4-BE49-F238E27FC236}">
                  <a16:creationId xmlns:a16="http://schemas.microsoft.com/office/drawing/2014/main" id="{9E9106BD-1AA5-4030-8AED-5FD3753084F7}"/>
                </a:ext>
              </a:extLst>
            </p:cNvPr>
            <p:cNvSpPr txBox="1">
              <a:spLocks noChangeArrowheads="1"/>
            </p:cNvSpPr>
            <p:nvPr/>
          </p:nvSpPr>
          <p:spPr bwMode="auto">
            <a:xfrm>
              <a:off x="7536588" y="1925057"/>
              <a:ext cx="10010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latin typeface="Times New Roman" panose="02020603050405020304" pitchFamily="18" charset="0"/>
                </a:rPr>
                <a:t>正激波</a:t>
              </a:r>
            </a:p>
          </p:txBody>
        </p:sp>
      </p:grpSp>
      <p:graphicFrame>
        <p:nvGraphicFramePr>
          <p:cNvPr id="53267" name="Object 91">
            <a:extLst>
              <a:ext uri="{FF2B5EF4-FFF2-40B4-BE49-F238E27FC236}">
                <a16:creationId xmlns:a16="http://schemas.microsoft.com/office/drawing/2014/main" id="{8586D8B9-902F-47A4-8400-6D52DB36D1CB}"/>
              </a:ext>
            </a:extLst>
          </p:cNvPr>
          <p:cNvGraphicFramePr>
            <a:graphicFrameLocks noChangeAspect="1"/>
          </p:cNvGraphicFramePr>
          <p:nvPr/>
        </p:nvGraphicFramePr>
        <p:xfrm>
          <a:off x="4508500" y="3346450"/>
          <a:ext cx="127000" cy="165100"/>
        </p:xfrm>
        <a:graphic>
          <a:graphicData uri="http://schemas.openxmlformats.org/presentationml/2006/ole">
            <mc:AlternateContent xmlns:mc="http://schemas.openxmlformats.org/markup-compatibility/2006">
              <mc:Choice xmlns:v="urn:schemas-microsoft-com:vml" Requires="v">
                <p:oleObj spid="_x0000_s53519" name="Equation" r:id="rId11" imgW="126780" imgH="164814" progId="Equation.DSMT4">
                  <p:embed/>
                </p:oleObj>
              </mc:Choice>
              <mc:Fallback>
                <p:oleObj name="Equation" r:id="rId11" imgW="126780" imgH="164814" progId="Equation.DSMT4">
                  <p:embed/>
                  <p:pic>
                    <p:nvPicPr>
                      <p:cNvPr id="0" name="Object 9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8500" y="3346450"/>
                        <a:ext cx="1270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68" name="矩形 37">
            <a:extLst>
              <a:ext uri="{FF2B5EF4-FFF2-40B4-BE49-F238E27FC236}">
                <a16:creationId xmlns:a16="http://schemas.microsoft.com/office/drawing/2014/main" id="{2780F2CF-0236-44CF-9407-0249456BFCFE}"/>
              </a:ext>
            </a:extLst>
          </p:cNvPr>
          <p:cNvSpPr>
            <a:spLocks noChangeArrowheads="1"/>
          </p:cNvSpPr>
          <p:nvPr/>
        </p:nvSpPr>
        <p:spPr bwMode="auto">
          <a:xfrm>
            <a:off x="4098925" y="3302000"/>
            <a:ext cx="679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2400" b="1" i="1">
                <a:solidFill>
                  <a:srgbClr val="000000"/>
                </a:solidFill>
                <a:latin typeface="Times New Roman" panose="02020603050405020304" pitchFamily="18" charset="0"/>
                <a:ea typeface="华文中宋" panose="02010600040101010101" pitchFamily="2" charset="-122"/>
                <a:sym typeface="Symbol" panose="05050102010706020507" pitchFamily="18" charset="2"/>
              </a:rPr>
              <a:t>p/p</a:t>
            </a:r>
            <a:r>
              <a:rPr kumimoji="1" lang="en-US" altLang="zh-CN" sz="24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2400" baseline="-25000">
              <a:latin typeface="Times New Roman" panose="02020603050405020304" pitchFamily="18" charset="0"/>
            </a:endParaRPr>
          </a:p>
        </p:txBody>
      </p:sp>
      <p:sp>
        <p:nvSpPr>
          <p:cNvPr id="53269" name="矩形 83">
            <a:extLst>
              <a:ext uri="{FF2B5EF4-FFF2-40B4-BE49-F238E27FC236}">
                <a16:creationId xmlns:a16="http://schemas.microsoft.com/office/drawing/2014/main" id="{B8253C0C-8EC6-4ECE-A85F-B4D3D7052FCA}"/>
              </a:ext>
            </a:extLst>
          </p:cNvPr>
          <p:cNvSpPr>
            <a:spLocks noChangeArrowheads="1"/>
          </p:cNvSpPr>
          <p:nvPr/>
        </p:nvSpPr>
        <p:spPr bwMode="auto">
          <a:xfrm>
            <a:off x="4208463" y="5173663"/>
            <a:ext cx="65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1</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sp>
        <p:nvSpPr>
          <p:cNvPr id="53270" name="矩形 96">
            <a:extLst>
              <a:ext uri="{FF2B5EF4-FFF2-40B4-BE49-F238E27FC236}">
                <a16:creationId xmlns:a16="http://schemas.microsoft.com/office/drawing/2014/main" id="{67D45CF4-F0D7-4157-ACBC-7FF7E319FCC4}"/>
              </a:ext>
            </a:extLst>
          </p:cNvPr>
          <p:cNvSpPr>
            <a:spLocks noChangeArrowheads="1"/>
          </p:cNvSpPr>
          <p:nvPr/>
        </p:nvSpPr>
        <p:spPr bwMode="auto">
          <a:xfrm>
            <a:off x="4206875" y="4729163"/>
            <a:ext cx="65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2</a:t>
            </a:r>
            <a:r>
              <a:rPr kumimoji="1" lang="en-US" altLang="zh-CN" sz="1800" b="1">
                <a:solidFill>
                  <a:srgbClr val="000000"/>
                </a:solidFill>
                <a:latin typeface="Times New Roman" panose="02020603050405020304" pitchFamily="18" charset="0"/>
                <a:ea typeface="华文中宋" panose="02010600040101010101" pitchFamily="2" charset="-122"/>
                <a:sym typeface="Symbol" panose="05050102010706020507" pitchFamily="18" charset="2"/>
              </a:rPr>
              <a:t>/p</a:t>
            </a:r>
            <a:r>
              <a:rPr kumimoji="1" lang="en-US" altLang="zh-CN" sz="1800" b="1" baseline="-25000">
                <a:solidFill>
                  <a:srgbClr val="000000"/>
                </a:solidFill>
                <a:latin typeface="Times New Roman" panose="02020603050405020304" pitchFamily="18" charset="0"/>
                <a:ea typeface="华文中宋" panose="02010600040101010101" pitchFamily="2" charset="-122"/>
                <a:sym typeface="Symbol" panose="05050102010706020507" pitchFamily="18" charset="2"/>
              </a:rPr>
              <a:t>0</a:t>
            </a:r>
            <a:endParaRPr lang="zh-CN" altLang="en-US" sz="1800" baseline="-25000">
              <a:latin typeface="Times New Roman" panose="02020603050405020304" pitchFamily="18" charset="0"/>
            </a:endParaRPr>
          </a:p>
        </p:txBody>
      </p:sp>
      <p:sp>
        <p:nvSpPr>
          <p:cNvPr id="88" name="Rectangle 4">
            <a:extLst>
              <a:ext uri="{FF2B5EF4-FFF2-40B4-BE49-F238E27FC236}">
                <a16:creationId xmlns:a16="http://schemas.microsoft.com/office/drawing/2014/main" id="{E2BA1E76-21C1-444B-8E4E-C3ED3F8D654B}"/>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graphicFrame>
        <p:nvGraphicFramePr>
          <p:cNvPr id="89" name="Object 3">
            <a:extLst>
              <a:ext uri="{FF2B5EF4-FFF2-40B4-BE49-F238E27FC236}">
                <a16:creationId xmlns:a16="http://schemas.microsoft.com/office/drawing/2014/main" id="{1C9E9CB6-B235-4AB8-BF18-F9D9EF453500}"/>
              </a:ext>
            </a:extLst>
          </p:cNvPr>
          <p:cNvGraphicFramePr>
            <a:graphicFrameLocks/>
          </p:cNvGraphicFramePr>
          <p:nvPr>
            <p:extLst>
              <p:ext uri="{D42A27DB-BD31-4B8C-83A1-F6EECF244321}">
                <p14:modId xmlns:p14="http://schemas.microsoft.com/office/powerpoint/2010/main" val="1010773773"/>
              </p:ext>
            </p:extLst>
          </p:nvPr>
        </p:nvGraphicFramePr>
        <p:xfrm>
          <a:off x="6385167" y="5857356"/>
          <a:ext cx="1151161" cy="608725"/>
        </p:xfrm>
        <a:graphic>
          <a:graphicData uri="http://schemas.openxmlformats.org/presentationml/2006/ole">
            <mc:AlternateContent xmlns:mc="http://schemas.openxmlformats.org/markup-compatibility/2006">
              <mc:Choice xmlns:v="urn:schemas-microsoft-com:vml" Requires="v">
                <p:oleObj spid="_x0000_s53520" name="Equation" r:id="rId13" imgW="761760" imgH="431640" progId="Equation.DSMT4">
                  <p:embed/>
                </p:oleObj>
              </mc:Choice>
              <mc:Fallback>
                <p:oleObj name="Equation" r:id="rId13" imgW="761760" imgH="431640" progId="Equation.DSMT4">
                  <p:embed/>
                  <p:pic>
                    <p:nvPicPr>
                      <p:cNvPr id="81" name="Object 3">
                        <a:extLst>
                          <a:ext uri="{FF2B5EF4-FFF2-40B4-BE49-F238E27FC236}">
                            <a16:creationId xmlns:a16="http://schemas.microsoft.com/office/drawing/2014/main" id="{9348A862-5274-422A-91EF-ADB4A578AF94}"/>
                          </a:ext>
                        </a:extLst>
                      </p:cNvPr>
                      <p:cNvPicPr>
                        <a:picLocks noChangeArrowheads="1"/>
                      </p:cNvPicPr>
                      <p:nvPr/>
                    </p:nvPicPr>
                    <p:blipFill>
                      <a:blip r:embed="rId14"/>
                      <a:srcRect/>
                      <a:stretch>
                        <a:fillRect/>
                      </a:stretch>
                    </p:blipFill>
                    <p:spPr bwMode="auto">
                      <a:xfrm>
                        <a:off x="6385167" y="5857356"/>
                        <a:ext cx="1151161" cy="608725"/>
                      </a:xfrm>
                      <a:prstGeom prst="rect">
                        <a:avLst/>
                      </a:prstGeom>
                      <a:solidFill>
                        <a:schemeClr val="accent2">
                          <a:lumMod val="60000"/>
                          <a:lumOff val="40000"/>
                        </a:schemeClr>
                      </a:solid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blinds(horizontal)">
                                      <p:cBhvr>
                                        <p:cTn id="11" dur="500"/>
                                        <p:tgtEl>
                                          <p:spTgt spid="1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nodeType="clickEffect">
                                  <p:stCondLst>
                                    <p:cond delay="0"/>
                                  </p:stCondLst>
                                  <p:childTnLst>
                                    <p:set>
                                      <p:cBhvr>
                                        <p:cTn id="15" dur="1" fill="hold">
                                          <p:stCondLst>
                                            <p:cond delay="0"/>
                                          </p:stCondLst>
                                        </p:cTn>
                                        <p:tgtEl>
                                          <p:spTgt spid="102"/>
                                        </p:tgtEl>
                                        <p:attrNameLst>
                                          <p:attrName>style.visibility</p:attrName>
                                        </p:attrNameLst>
                                      </p:cBhvr>
                                      <p:to>
                                        <p:strVal val="hidden"/>
                                      </p:to>
                                    </p:set>
                                  </p:childTnLst>
                                </p:cTn>
                              </p:par>
                              <p:par>
                                <p:cTn id="16" presetID="3" presetClass="entr" presetSubtype="10" fill="hold" nodeType="with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blinds(horizontal)">
                                      <p:cBhvr>
                                        <p:cTn id="18" dur="500"/>
                                        <p:tgtEl>
                                          <p:spTgt spid="10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wipe(left)">
                                      <p:cBhvr>
                                        <p:cTn id="28" dur="500"/>
                                        <p:tgtEl>
                                          <p:spTgt spid="19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wipe(up)">
                                      <p:cBhvr>
                                        <p:cTn id="33" dur="500"/>
                                        <p:tgtEl>
                                          <p:spTgt spid="193"/>
                                        </p:tgtEl>
                                      </p:cBhvr>
                                    </p:animEffect>
                                  </p:childTnLst>
                                </p:cTn>
                              </p:par>
                            </p:childTnLst>
                          </p:cTn>
                        </p:par>
                        <p:par>
                          <p:cTn id="34" fill="hold" nodeType="afterGroup">
                            <p:stCondLst>
                              <p:cond delay="500"/>
                            </p:stCondLst>
                            <p:childTnLst>
                              <p:par>
                                <p:cTn id="35" presetID="22" presetClass="entr" presetSubtype="1" fill="hold" nodeType="afterEffect">
                                  <p:stCondLst>
                                    <p:cond delay="0"/>
                                  </p:stCondLst>
                                  <p:childTnLst>
                                    <p:set>
                                      <p:cBhvr>
                                        <p:cTn id="36" dur="1" fill="hold">
                                          <p:stCondLst>
                                            <p:cond delay="0"/>
                                          </p:stCondLst>
                                        </p:cTn>
                                        <p:tgtEl>
                                          <p:spTgt spid="192"/>
                                        </p:tgtEl>
                                        <p:attrNameLst>
                                          <p:attrName>style.visibility</p:attrName>
                                        </p:attrNameLst>
                                      </p:cBhvr>
                                      <p:to>
                                        <p:strVal val="visible"/>
                                      </p:to>
                                    </p:set>
                                    <p:animEffect transition="in" filter="wipe(up)">
                                      <p:cBhvr>
                                        <p:cTn id="37" dur="500"/>
                                        <p:tgtEl>
                                          <p:spTgt spid="192"/>
                                        </p:tgtEl>
                                      </p:cBhvr>
                                    </p:animEffect>
                                  </p:childTnLst>
                                </p:cTn>
                              </p:par>
                            </p:childTnLst>
                          </p:cTn>
                        </p:par>
                        <p:par>
                          <p:cTn id="38" fill="hold" nodeType="afterGroup">
                            <p:stCondLst>
                              <p:cond delay="1000"/>
                            </p:stCondLst>
                            <p:childTnLst>
                              <p:par>
                                <p:cTn id="39" presetID="3" presetClass="entr" presetSubtype="1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blinds(horizontal)">
                                      <p:cBhvr>
                                        <p:cTn id="51" dur="500"/>
                                        <p:tgtEl>
                                          <p:spTgt spid="118"/>
                                        </p:tgtEl>
                                      </p:cBhvr>
                                    </p:animEffect>
                                  </p:childTnLst>
                                </p:cTn>
                              </p:par>
                              <p:par>
                                <p:cTn id="52" presetID="3" presetClass="entr" presetSubtype="10" fill="hold" nodeType="with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blinds(horizontal)">
                                      <p:cBhvr>
                                        <p:cTn id="5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F376F11-84E2-4798-8183-64F9FD673248}"/>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783731F-1DF1-4C17-A2EE-0B98B3CCF29A}" type="slidenum">
              <a:rPr lang="en-US" altLang="zh-CN">
                <a:latin typeface="Calibri" panose="020F0502020204030204" pitchFamily="34" charset="0"/>
              </a:rPr>
              <a:pPr/>
              <a:t>49</a:t>
            </a:fld>
            <a:endParaRPr lang="en-US" altLang="zh-CN">
              <a:latin typeface="Calibri" panose="020F0502020204030204" pitchFamily="34" charset="0"/>
            </a:endParaRPr>
          </a:p>
        </p:txBody>
      </p:sp>
      <p:sp>
        <p:nvSpPr>
          <p:cNvPr id="54275" name="标题 1">
            <a:extLst>
              <a:ext uri="{FF2B5EF4-FFF2-40B4-BE49-F238E27FC236}">
                <a16:creationId xmlns:a16="http://schemas.microsoft.com/office/drawing/2014/main" id="{C7F82277-3FCE-45F8-8399-9EC448B0DEDA}"/>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4276" name="Rectangle 6">
            <a:extLst>
              <a:ext uri="{FF2B5EF4-FFF2-40B4-BE49-F238E27FC236}">
                <a16:creationId xmlns:a16="http://schemas.microsoft.com/office/drawing/2014/main" id="{300CE2E4-A319-48DC-989D-4315BBD2BAE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4277" name="Rectangle 8">
            <a:extLst>
              <a:ext uri="{FF2B5EF4-FFF2-40B4-BE49-F238E27FC236}">
                <a16:creationId xmlns:a16="http://schemas.microsoft.com/office/drawing/2014/main" id="{6B0199A8-D064-4A58-B60F-01D9D2EBACD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4278" name="Rectangle 10">
            <a:extLst>
              <a:ext uri="{FF2B5EF4-FFF2-40B4-BE49-F238E27FC236}">
                <a16:creationId xmlns:a16="http://schemas.microsoft.com/office/drawing/2014/main" id="{147A28FF-3521-4B49-AC82-35C0783249E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4279" name="Rectangle 12">
            <a:extLst>
              <a:ext uri="{FF2B5EF4-FFF2-40B4-BE49-F238E27FC236}">
                <a16:creationId xmlns:a16="http://schemas.microsoft.com/office/drawing/2014/main" id="{FDCAE473-6A9A-4498-8EE3-9D227AE4CFD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4280" name="矩形 88">
            <a:extLst>
              <a:ext uri="{FF2B5EF4-FFF2-40B4-BE49-F238E27FC236}">
                <a16:creationId xmlns:a16="http://schemas.microsoft.com/office/drawing/2014/main" id="{54C035EE-7067-4D78-A283-1B022112E567}"/>
              </a:ext>
            </a:extLst>
          </p:cNvPr>
          <p:cNvSpPr>
            <a:spLocks noChangeArrowheads="1"/>
          </p:cNvSpPr>
          <p:nvPr/>
        </p:nvSpPr>
        <p:spPr bwMode="auto">
          <a:xfrm>
            <a:off x="533400" y="1570038"/>
            <a:ext cx="23182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dirty="0">
                <a:solidFill>
                  <a:schemeClr val="tx2"/>
                </a:solidFill>
                <a:latin typeface="华文中宋" panose="02010600040101010101" pitchFamily="2" charset="-122"/>
                <a:ea typeface="华文中宋" panose="02010600040101010101" pitchFamily="2" charset="-122"/>
              </a:rPr>
              <a:t>三个特征压强比： </a:t>
            </a:r>
          </a:p>
        </p:txBody>
      </p:sp>
      <p:graphicFrame>
        <p:nvGraphicFramePr>
          <p:cNvPr id="90" name="Object 0">
            <a:extLst>
              <a:ext uri="{FF2B5EF4-FFF2-40B4-BE49-F238E27FC236}">
                <a16:creationId xmlns:a16="http://schemas.microsoft.com/office/drawing/2014/main" id="{02844BCA-0458-4F14-A53C-8D3A11E51309}"/>
              </a:ext>
            </a:extLst>
          </p:cNvPr>
          <p:cNvGraphicFramePr>
            <a:graphicFrameLocks/>
          </p:cNvGraphicFramePr>
          <p:nvPr/>
        </p:nvGraphicFramePr>
        <p:xfrm>
          <a:off x="3013075" y="3981450"/>
          <a:ext cx="3314700" cy="833438"/>
        </p:xfrm>
        <a:graphic>
          <a:graphicData uri="http://schemas.openxmlformats.org/presentationml/2006/ole">
            <mc:AlternateContent xmlns:mc="http://schemas.openxmlformats.org/markup-compatibility/2006">
              <mc:Choice xmlns:v="urn:schemas-microsoft-com:vml" Requires="v">
                <p:oleObj spid="_x0000_s54493" name="Equation" r:id="rId3" imgW="1704947" imgH="409489" progId="Equation.DSMT4">
                  <p:embed/>
                </p:oleObj>
              </mc:Choice>
              <mc:Fallback>
                <p:oleObj name="Equation" r:id="rId3" imgW="1704947" imgH="409489" progId="Equation.DSMT4">
                  <p:embed/>
                  <p:pic>
                    <p:nvPicPr>
                      <p:cNvPr id="0" name="Object 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3075" y="3981450"/>
                        <a:ext cx="33147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pic>
                </p:oleObj>
              </mc:Fallback>
            </mc:AlternateContent>
          </a:graphicData>
        </a:graphic>
      </p:graphicFrame>
      <p:graphicFrame>
        <p:nvGraphicFramePr>
          <p:cNvPr id="91" name="Object 1">
            <a:extLst>
              <a:ext uri="{FF2B5EF4-FFF2-40B4-BE49-F238E27FC236}">
                <a16:creationId xmlns:a16="http://schemas.microsoft.com/office/drawing/2014/main" id="{3FE7D5ED-4A81-4BA6-86ED-6FEFF09DCF82}"/>
              </a:ext>
            </a:extLst>
          </p:cNvPr>
          <p:cNvGraphicFramePr>
            <a:graphicFrameLocks/>
          </p:cNvGraphicFramePr>
          <p:nvPr/>
        </p:nvGraphicFramePr>
        <p:xfrm>
          <a:off x="928688" y="3421063"/>
          <a:ext cx="1327150" cy="922337"/>
        </p:xfrm>
        <a:graphic>
          <a:graphicData uri="http://schemas.openxmlformats.org/presentationml/2006/ole">
            <mc:AlternateContent xmlns:mc="http://schemas.openxmlformats.org/markup-compatibility/2006">
              <mc:Choice xmlns:v="urn:schemas-microsoft-com:vml" Requires="v">
                <p:oleObj spid="_x0000_s54494" name="Equation" r:id="rId5" imgW="676202" imgH="409489" progId="Equation.DSMT4">
                  <p:embed/>
                </p:oleObj>
              </mc:Choice>
              <mc:Fallback>
                <p:oleObj name="Equation" r:id="rId5" imgW="676202" imgH="409489" progId="Equation.DSMT4">
                  <p:embed/>
                  <p:pic>
                    <p:nvPicPr>
                      <p:cNvPr id="0" name="Object 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688" y="3421063"/>
                        <a:ext cx="13271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sp>
        <p:nvSpPr>
          <p:cNvPr id="92" name="Line 12">
            <a:extLst>
              <a:ext uri="{FF2B5EF4-FFF2-40B4-BE49-F238E27FC236}">
                <a16:creationId xmlns:a16="http://schemas.microsoft.com/office/drawing/2014/main" id="{0009FA45-EE64-46A5-89F0-FEC5F2B49C1E}"/>
              </a:ext>
            </a:extLst>
          </p:cNvPr>
          <p:cNvSpPr>
            <a:spLocks noChangeShapeType="1"/>
          </p:cNvSpPr>
          <p:nvPr/>
        </p:nvSpPr>
        <p:spPr bwMode="auto">
          <a:xfrm flipV="1">
            <a:off x="2351088" y="3398838"/>
            <a:ext cx="539750" cy="395287"/>
          </a:xfrm>
          <a:prstGeom prst="line">
            <a:avLst/>
          </a:prstGeom>
          <a:noFill/>
          <a:ln w="1905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13">
            <a:extLst>
              <a:ext uri="{FF2B5EF4-FFF2-40B4-BE49-F238E27FC236}">
                <a16:creationId xmlns:a16="http://schemas.microsoft.com/office/drawing/2014/main" id="{93785716-F892-4F60-823A-571CA4047D0D}"/>
              </a:ext>
            </a:extLst>
          </p:cNvPr>
          <p:cNvSpPr>
            <a:spLocks noChangeShapeType="1"/>
          </p:cNvSpPr>
          <p:nvPr/>
        </p:nvSpPr>
        <p:spPr bwMode="auto">
          <a:xfrm>
            <a:off x="2362200" y="3971925"/>
            <a:ext cx="539750" cy="396875"/>
          </a:xfrm>
          <a:prstGeom prst="line">
            <a:avLst/>
          </a:prstGeom>
          <a:noFill/>
          <a:ln w="1905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4" name="Object 2">
            <a:extLst>
              <a:ext uri="{FF2B5EF4-FFF2-40B4-BE49-F238E27FC236}">
                <a16:creationId xmlns:a16="http://schemas.microsoft.com/office/drawing/2014/main" id="{B7F51F49-1CB3-4DA0-A000-CBD05A832983}"/>
              </a:ext>
            </a:extLst>
          </p:cNvPr>
          <p:cNvGraphicFramePr>
            <a:graphicFrameLocks/>
          </p:cNvGraphicFramePr>
          <p:nvPr/>
        </p:nvGraphicFramePr>
        <p:xfrm>
          <a:off x="3006725" y="2940050"/>
          <a:ext cx="2852738" cy="855663"/>
        </p:xfrm>
        <a:graphic>
          <a:graphicData uri="http://schemas.openxmlformats.org/presentationml/2006/ole">
            <mc:AlternateContent xmlns:mc="http://schemas.openxmlformats.org/markup-compatibility/2006">
              <mc:Choice xmlns:v="urn:schemas-microsoft-com:vml" Requires="v">
                <p:oleObj spid="_x0000_s54495" name="Equation" r:id="rId7" imgW="1695499" imgH="409489" progId="Equation.DSMT4">
                  <p:embed/>
                </p:oleObj>
              </mc:Choice>
              <mc:Fallback>
                <p:oleObj name="Equation" r:id="rId7" imgW="1695499" imgH="409489" progId="Equation.DSMT4">
                  <p:embed/>
                  <p:pic>
                    <p:nvPicPr>
                      <p:cNvPr id="0" name="Object 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6725" y="2940050"/>
                        <a:ext cx="285273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graphicFrame>
        <p:nvGraphicFramePr>
          <p:cNvPr id="95" name="Object 3">
            <a:extLst>
              <a:ext uri="{FF2B5EF4-FFF2-40B4-BE49-F238E27FC236}">
                <a16:creationId xmlns:a16="http://schemas.microsoft.com/office/drawing/2014/main" id="{F07EB386-7F28-49F1-A1DB-83E04D24DC44}"/>
              </a:ext>
            </a:extLst>
          </p:cNvPr>
          <p:cNvGraphicFramePr>
            <a:graphicFrameLocks/>
          </p:cNvGraphicFramePr>
          <p:nvPr/>
        </p:nvGraphicFramePr>
        <p:xfrm>
          <a:off x="4467225" y="4979988"/>
          <a:ext cx="2114550" cy="909637"/>
        </p:xfrm>
        <a:graphic>
          <a:graphicData uri="http://schemas.openxmlformats.org/presentationml/2006/ole">
            <mc:AlternateContent xmlns:mc="http://schemas.openxmlformats.org/markup-compatibility/2006">
              <mc:Choice xmlns:v="urn:schemas-microsoft-com:vml" Requires="v">
                <p:oleObj spid="_x0000_s54496" name="Equation" r:id="rId9" imgW="1133482" imgH="409489" progId="Equation.DSMT4">
                  <p:embed/>
                </p:oleObj>
              </mc:Choice>
              <mc:Fallback>
                <p:oleObj name="Equation" r:id="rId9" imgW="1133482" imgH="409489" progId="Equation.DSMT4">
                  <p:embed/>
                  <p:pic>
                    <p:nvPicPr>
                      <p:cNvPr id="0" name="Object 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7225" y="4979988"/>
                        <a:ext cx="2114550"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grpSp>
        <p:nvGrpSpPr>
          <p:cNvPr id="2" name="组合 95">
            <a:extLst>
              <a:ext uri="{FF2B5EF4-FFF2-40B4-BE49-F238E27FC236}">
                <a16:creationId xmlns:a16="http://schemas.microsoft.com/office/drawing/2014/main" id="{CE881F28-69E5-46A8-A8D9-8C315092E249}"/>
              </a:ext>
            </a:extLst>
          </p:cNvPr>
          <p:cNvGrpSpPr>
            <a:grpSpLocks/>
          </p:cNvGrpSpPr>
          <p:nvPr/>
        </p:nvGrpSpPr>
        <p:grpSpPr bwMode="auto">
          <a:xfrm>
            <a:off x="3817938" y="4597400"/>
            <a:ext cx="581025" cy="827088"/>
            <a:chOff x="3817922" y="4604562"/>
            <a:chExt cx="581025" cy="828000"/>
          </a:xfrm>
        </p:grpSpPr>
        <p:sp>
          <p:nvSpPr>
            <p:cNvPr id="54299" name="Line 15">
              <a:extLst>
                <a:ext uri="{FF2B5EF4-FFF2-40B4-BE49-F238E27FC236}">
                  <a16:creationId xmlns:a16="http://schemas.microsoft.com/office/drawing/2014/main" id="{191AB2FA-ADE4-4A1C-891F-C0D04434D991}"/>
                </a:ext>
              </a:extLst>
            </p:cNvPr>
            <p:cNvSpPr>
              <a:spLocks noChangeShapeType="1"/>
            </p:cNvSpPr>
            <p:nvPr/>
          </p:nvSpPr>
          <p:spPr bwMode="auto">
            <a:xfrm>
              <a:off x="3817922" y="5427523"/>
              <a:ext cx="581025" cy="0"/>
            </a:xfrm>
            <a:prstGeom prst="line">
              <a:avLst/>
            </a:prstGeom>
            <a:noFill/>
            <a:ln w="1905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4300" name="Line 17">
              <a:extLst>
                <a:ext uri="{FF2B5EF4-FFF2-40B4-BE49-F238E27FC236}">
                  <a16:creationId xmlns:a16="http://schemas.microsoft.com/office/drawing/2014/main" id="{09DF5972-9398-4C83-922A-78D0D772C861}"/>
                </a:ext>
              </a:extLst>
            </p:cNvPr>
            <p:cNvSpPr>
              <a:spLocks noChangeShapeType="1"/>
            </p:cNvSpPr>
            <p:nvPr/>
          </p:nvSpPr>
          <p:spPr bwMode="auto">
            <a:xfrm flipV="1">
              <a:off x="3828082" y="4604562"/>
              <a:ext cx="0" cy="82800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组合 98">
            <a:extLst>
              <a:ext uri="{FF2B5EF4-FFF2-40B4-BE49-F238E27FC236}">
                <a16:creationId xmlns:a16="http://schemas.microsoft.com/office/drawing/2014/main" id="{1C28280F-5F53-41E4-AB2E-E7A9A7E7CC0C}"/>
              </a:ext>
            </a:extLst>
          </p:cNvPr>
          <p:cNvGrpSpPr>
            <a:grpSpLocks/>
          </p:cNvGrpSpPr>
          <p:nvPr/>
        </p:nvGrpSpPr>
        <p:grpSpPr bwMode="auto">
          <a:xfrm>
            <a:off x="625475" y="2060575"/>
            <a:ext cx="8480425" cy="915527"/>
            <a:chOff x="626113" y="2022471"/>
            <a:chExt cx="8144507" cy="915870"/>
          </a:xfrm>
        </p:grpSpPr>
        <p:sp>
          <p:nvSpPr>
            <p:cNvPr id="54295" name="Rectangle 2">
              <a:extLst>
                <a:ext uri="{FF2B5EF4-FFF2-40B4-BE49-F238E27FC236}">
                  <a16:creationId xmlns:a16="http://schemas.microsoft.com/office/drawing/2014/main" id="{83919342-D7DF-4BB9-83ED-703CF9C47B6E}"/>
                </a:ext>
              </a:extLst>
            </p:cNvPr>
            <p:cNvSpPr>
              <a:spLocks noChangeArrowheads="1"/>
            </p:cNvSpPr>
            <p:nvPr/>
          </p:nvSpPr>
          <p:spPr bwMode="auto">
            <a:xfrm>
              <a:off x="1965960" y="2222423"/>
              <a:ext cx="2369820" cy="41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buClrTx/>
                <a:buSzTx/>
                <a:buFontTx/>
                <a:buNone/>
              </a:pPr>
              <a:r>
                <a:rPr lang="zh-CN" altLang="en-US" b="1">
                  <a:latin typeface="Times New Roman" panose="02020603050405020304" pitchFamily="18" charset="0"/>
                </a:rPr>
                <a:t>与面积比有关，由</a:t>
              </a:r>
              <a:r>
                <a:rPr lang="zh-CN" altLang="en-US" sz="1800">
                  <a:solidFill>
                    <a:schemeClr val="accent1"/>
                  </a:solidFill>
                  <a:latin typeface="Times New Roman" panose="02020603050405020304" pitchFamily="18" charset="0"/>
                </a:rPr>
                <a:t>　　　　　　　　　　　　　</a:t>
              </a:r>
            </a:p>
          </p:txBody>
        </p:sp>
        <p:graphicFrame>
          <p:nvGraphicFramePr>
            <p:cNvPr id="54296" name="Object 4">
              <a:extLst>
                <a:ext uri="{FF2B5EF4-FFF2-40B4-BE49-F238E27FC236}">
                  <a16:creationId xmlns:a16="http://schemas.microsoft.com/office/drawing/2014/main" id="{3293AFE5-30DA-4B3B-B1B9-70665D51A5BC}"/>
                </a:ext>
              </a:extLst>
            </p:cNvPr>
            <p:cNvGraphicFramePr>
              <a:graphicFrameLocks/>
            </p:cNvGraphicFramePr>
            <p:nvPr/>
          </p:nvGraphicFramePr>
          <p:xfrm>
            <a:off x="626113" y="2022471"/>
            <a:ext cx="1336518" cy="740052"/>
          </p:xfrm>
          <a:graphic>
            <a:graphicData uri="http://schemas.openxmlformats.org/presentationml/2006/ole">
              <mc:AlternateContent xmlns:mc="http://schemas.openxmlformats.org/markup-compatibility/2006">
                <mc:Choice xmlns:v="urn:schemas-microsoft-com:vml" Requires="v">
                  <p:oleObj spid="_x0000_s54497" name="Equation" r:id="rId11" imgW="704816" imgH="409489" progId="Equation.DSMT4">
                    <p:embed/>
                  </p:oleObj>
                </mc:Choice>
                <mc:Fallback>
                  <p:oleObj name="Equation" r:id="rId11" imgW="704816" imgH="409489" progId="Equation.DSMT4">
                    <p:embed/>
                    <p:pic>
                      <p:nvPicPr>
                        <p:cNvPr id="0" name="Object 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6113" y="2022471"/>
                          <a:ext cx="1336518" cy="7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graphicFrame>
          <p:nvGraphicFramePr>
            <p:cNvPr id="54297" name="Object 5">
              <a:extLst>
                <a:ext uri="{FF2B5EF4-FFF2-40B4-BE49-F238E27FC236}">
                  <a16:creationId xmlns:a16="http://schemas.microsoft.com/office/drawing/2014/main" id="{BF90634B-61F0-49A2-AEBB-39B3D2847995}"/>
                </a:ext>
              </a:extLst>
            </p:cNvPr>
            <p:cNvGraphicFramePr>
              <a:graphicFrameLocks/>
            </p:cNvGraphicFramePr>
            <p:nvPr/>
          </p:nvGraphicFramePr>
          <p:xfrm>
            <a:off x="4167005" y="2118016"/>
            <a:ext cx="1022216" cy="692150"/>
          </p:xfrm>
          <a:graphic>
            <a:graphicData uri="http://schemas.openxmlformats.org/presentationml/2006/ole">
              <mc:AlternateContent xmlns:mc="http://schemas.openxmlformats.org/markup-compatibility/2006">
                <mc:Choice xmlns:v="urn:schemas-microsoft-com:vml" Requires="v">
                  <p:oleObj spid="_x0000_s54498" name="Equation" r:id="rId13" imgW="676202" imgH="409489" progId="Equation.DSMT4">
                    <p:embed/>
                  </p:oleObj>
                </mc:Choice>
                <mc:Fallback>
                  <p:oleObj name="Equation" r:id="rId13" imgW="676202" imgH="409489" progId="Equation.DSMT4">
                    <p:embed/>
                    <p:pic>
                      <p:nvPicPr>
                        <p:cNvPr id="0" name="Object 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67005" y="2118016"/>
                          <a:ext cx="1022216"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sp>
          <p:nvSpPr>
            <p:cNvPr id="54298" name="矩形 104">
              <a:extLst>
                <a:ext uri="{FF2B5EF4-FFF2-40B4-BE49-F238E27FC236}">
                  <a16:creationId xmlns:a16="http://schemas.microsoft.com/office/drawing/2014/main" id="{90B8E0FD-1ECC-49CA-9C2E-6901E900B6CA}"/>
                </a:ext>
              </a:extLst>
            </p:cNvPr>
            <p:cNvSpPr>
              <a:spLocks noChangeArrowheads="1"/>
            </p:cNvSpPr>
            <p:nvPr/>
          </p:nvSpPr>
          <p:spPr bwMode="auto">
            <a:xfrm>
              <a:off x="5172710" y="2230190"/>
              <a:ext cx="3597910" cy="70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dirty="0">
                  <a:solidFill>
                    <a:srgbClr val="1D528D"/>
                  </a:solidFill>
                  <a:latin typeface="Times New Roman" panose="02020603050405020304" pitchFamily="18" charset="0"/>
                </a:rPr>
                <a:t>查气动函数表</a:t>
              </a:r>
              <a:r>
                <a:rPr lang="en-US" altLang="zh-CN" b="1" dirty="0">
                  <a:solidFill>
                    <a:srgbClr val="1D528D"/>
                  </a:solidFill>
                  <a:latin typeface="Times New Roman" panose="02020603050405020304" pitchFamily="18" charset="0"/>
                </a:rPr>
                <a:t>-4</a:t>
              </a:r>
              <a:r>
                <a:rPr lang="zh-CN" altLang="en-US" b="1" dirty="0">
                  <a:solidFill>
                    <a:srgbClr val="1D528D"/>
                  </a:solidFill>
                  <a:latin typeface="Times New Roman" panose="02020603050405020304" pitchFamily="18" charset="0"/>
                </a:rPr>
                <a:t>和正激波表确定：</a:t>
              </a:r>
              <a:endParaRPr lang="zh-CN" altLang="en-US" sz="1800" dirty="0">
                <a:latin typeface="Times New Roman" panose="02020603050405020304" pitchFamily="18" charset="0"/>
              </a:endParaRPr>
            </a:p>
          </p:txBody>
        </p:sp>
      </p:grpSp>
      <p:grpSp>
        <p:nvGrpSpPr>
          <p:cNvPr id="5" name="组合 105">
            <a:extLst>
              <a:ext uri="{FF2B5EF4-FFF2-40B4-BE49-F238E27FC236}">
                <a16:creationId xmlns:a16="http://schemas.microsoft.com/office/drawing/2014/main" id="{FAA420A2-2043-424A-8AE9-5F164FBF6FDD}"/>
              </a:ext>
            </a:extLst>
          </p:cNvPr>
          <p:cNvGrpSpPr>
            <a:grpSpLocks/>
          </p:cNvGrpSpPr>
          <p:nvPr/>
        </p:nvGrpSpPr>
        <p:grpSpPr bwMode="auto">
          <a:xfrm>
            <a:off x="6507163" y="3200400"/>
            <a:ext cx="1778000" cy="1196975"/>
            <a:chOff x="6507480" y="3200400"/>
            <a:chExt cx="1777304" cy="1196340"/>
          </a:xfrm>
        </p:grpSpPr>
        <p:sp>
          <p:nvSpPr>
            <p:cNvPr id="54293" name="右大括号 106">
              <a:extLst>
                <a:ext uri="{FF2B5EF4-FFF2-40B4-BE49-F238E27FC236}">
                  <a16:creationId xmlns:a16="http://schemas.microsoft.com/office/drawing/2014/main" id="{FE6D04C9-CE62-4F43-A4FA-C36B96523383}"/>
                </a:ext>
              </a:extLst>
            </p:cNvPr>
            <p:cNvSpPr>
              <a:spLocks/>
            </p:cNvSpPr>
            <p:nvPr/>
          </p:nvSpPr>
          <p:spPr bwMode="auto">
            <a:xfrm>
              <a:off x="6507480" y="3200400"/>
              <a:ext cx="327660" cy="1196340"/>
            </a:xfrm>
            <a:prstGeom prst="rightBrace">
              <a:avLst>
                <a:gd name="adj1" fmla="val 8333"/>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54294" name="矩形 108">
              <a:extLst>
                <a:ext uri="{FF2B5EF4-FFF2-40B4-BE49-F238E27FC236}">
                  <a16:creationId xmlns:a16="http://schemas.microsoft.com/office/drawing/2014/main" id="{8F704F89-DC2B-4602-A5CA-76B3226CB5BD}"/>
                </a:ext>
              </a:extLst>
            </p:cNvPr>
            <p:cNvSpPr>
              <a:spLocks noChangeArrowheads="1"/>
            </p:cNvSpPr>
            <p:nvPr/>
          </p:nvSpPr>
          <p:spPr bwMode="auto">
            <a:xfrm>
              <a:off x="6809700" y="3610898"/>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00000"/>
                  </a:solidFill>
                  <a:latin typeface="华文中宋" panose="02010600040101010101" pitchFamily="2" charset="-122"/>
                  <a:ea typeface="华文中宋" panose="02010600040101010101" pitchFamily="2" charset="-122"/>
                </a:rPr>
                <a:t>气动函数表</a:t>
              </a:r>
              <a:endParaRPr lang="zh-CN" altLang="en-US" sz="1800">
                <a:solidFill>
                  <a:srgbClr val="C00000"/>
                </a:solidFill>
                <a:latin typeface="华文中宋" panose="02010600040101010101" pitchFamily="2" charset="-122"/>
                <a:ea typeface="华文中宋" panose="02010600040101010101" pitchFamily="2" charset="-122"/>
              </a:endParaRPr>
            </a:p>
          </p:txBody>
        </p:sp>
      </p:grpSp>
      <p:sp>
        <p:nvSpPr>
          <p:cNvPr id="110" name="矩形 109">
            <a:extLst>
              <a:ext uri="{FF2B5EF4-FFF2-40B4-BE49-F238E27FC236}">
                <a16:creationId xmlns:a16="http://schemas.microsoft.com/office/drawing/2014/main" id="{0475C223-1105-4737-8F7B-89F3E3888405}"/>
              </a:ext>
            </a:extLst>
          </p:cNvPr>
          <p:cNvSpPr>
            <a:spLocks noChangeArrowheads="1"/>
          </p:cNvSpPr>
          <p:nvPr/>
        </p:nvSpPr>
        <p:spPr bwMode="auto">
          <a:xfrm>
            <a:off x="6810375" y="5195888"/>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00000"/>
                </a:solidFill>
                <a:latin typeface="华文中宋" panose="02010600040101010101" pitchFamily="2" charset="-122"/>
                <a:ea typeface="华文中宋" panose="02010600040101010101" pitchFamily="2" charset="-122"/>
              </a:rPr>
              <a:t>正激波表</a:t>
            </a:r>
          </a:p>
        </p:txBody>
      </p:sp>
      <p:sp>
        <p:nvSpPr>
          <p:cNvPr id="111" name="圆角矩形 110">
            <a:extLst>
              <a:ext uri="{FF2B5EF4-FFF2-40B4-BE49-F238E27FC236}">
                <a16:creationId xmlns:a16="http://schemas.microsoft.com/office/drawing/2014/main" id="{24192D1E-5EE8-48C2-8351-F5C59D731BDD}"/>
              </a:ext>
            </a:extLst>
          </p:cNvPr>
          <p:cNvSpPr>
            <a:spLocks noChangeArrowheads="1"/>
          </p:cNvSpPr>
          <p:nvPr/>
        </p:nvSpPr>
        <p:spPr bwMode="auto">
          <a:xfrm>
            <a:off x="5859463" y="5059363"/>
            <a:ext cx="350837" cy="808037"/>
          </a:xfrm>
          <a:prstGeom prst="roundRect">
            <a:avLst>
              <a:gd name="adj" fmla="val 16667"/>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0" name="Rectangle 4">
            <a:extLst>
              <a:ext uri="{FF2B5EF4-FFF2-40B4-BE49-F238E27FC236}">
                <a16:creationId xmlns:a16="http://schemas.microsoft.com/office/drawing/2014/main" id="{E8B0E8B4-894D-42A0-966E-E8BCC625EA07}"/>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blinds(horizontal)">
                                      <p:cBhvr>
                                        <p:cTn id="12" dur="500"/>
                                        <p:tgtEl>
                                          <p:spTgt spid="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500"/>
                                        <p:tgtEl>
                                          <p:spTgt spid="92"/>
                                        </p:tgtEl>
                                      </p:cBhvr>
                                    </p:animEffect>
                                  </p:childTnLst>
                                </p:cTn>
                              </p:par>
                            </p:childTnLst>
                          </p:cTn>
                        </p:par>
                        <p:par>
                          <p:cTn id="18" fill="hold" nodeType="afterGroup">
                            <p:stCondLst>
                              <p:cond delay="500"/>
                            </p:stCondLst>
                            <p:childTnLst>
                              <p:par>
                                <p:cTn id="19" presetID="3" presetClass="entr" presetSubtype="10" fill="hold" nodeType="after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blinds(horizontal)">
                                      <p:cBhvr>
                                        <p:cTn id="21" dur="500"/>
                                        <p:tgtEl>
                                          <p:spTgt spid="9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wipe(left)">
                                      <p:cBhvr>
                                        <p:cTn id="26" dur="500"/>
                                        <p:tgtEl>
                                          <p:spTgt spid="93"/>
                                        </p:tgtEl>
                                      </p:cBhvr>
                                    </p:animEffect>
                                  </p:childTnLst>
                                </p:cTn>
                              </p:par>
                            </p:childTnLst>
                          </p:cTn>
                        </p:par>
                        <p:par>
                          <p:cTn id="27" fill="hold" nodeType="afterGroup">
                            <p:stCondLst>
                              <p:cond delay="500"/>
                            </p:stCondLst>
                            <p:childTnLst>
                              <p:par>
                                <p:cTn id="28" presetID="3" presetClass="entr" presetSubtype="10"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blinds(horizontal)">
                                      <p:cBhvr>
                                        <p:cTn id="30" dur="500"/>
                                        <p:tgtEl>
                                          <p:spTgt spid="9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par>
                          <p:cTn id="36" fill="hold" nodeType="afterGroup">
                            <p:stCondLst>
                              <p:cond delay="500"/>
                            </p:stCondLst>
                            <p:childTnLst>
                              <p:par>
                                <p:cTn id="37" presetID="3" presetClass="entr" presetSubtype="10" fill="hold" nodeType="after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blinds(horizontal)">
                                      <p:cBhvr>
                                        <p:cTn id="39" dur="500"/>
                                        <p:tgtEl>
                                          <p:spTgt spid="9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11"/>
                                        </p:tgtEl>
                                        <p:attrNameLst>
                                          <p:attrName>style.visibility</p:attrName>
                                        </p:attrNameLst>
                                      </p:cBhvr>
                                      <p:to>
                                        <p:strVal val="visible"/>
                                      </p:to>
                                    </p:set>
                                    <p:animEffect transition="in" filter="blinds(horizontal)">
                                      <p:cBhvr>
                                        <p:cTn id="49" dur="500"/>
                                        <p:tgtEl>
                                          <p:spTgt spid="111"/>
                                        </p:tgtEl>
                                      </p:cBhvr>
                                    </p:animEffect>
                                  </p:childTnLst>
                                </p:cTn>
                              </p:par>
                            </p:childTnLst>
                          </p:cTn>
                        </p:par>
                        <p:par>
                          <p:cTn id="50" fill="hold" nodeType="afterGroup">
                            <p:stCondLst>
                              <p:cond delay="500"/>
                            </p:stCondLst>
                            <p:childTnLst>
                              <p:par>
                                <p:cTn id="51" presetID="3" presetClass="entr" presetSubtype="10" fill="hold" grpId="0" nodeType="afterEffect">
                                  <p:stCondLst>
                                    <p:cond delay="0"/>
                                  </p:stCondLst>
                                  <p:childTnLst>
                                    <p:set>
                                      <p:cBhvr>
                                        <p:cTn id="52" dur="1" fill="hold">
                                          <p:stCondLst>
                                            <p:cond delay="0"/>
                                          </p:stCondLst>
                                        </p:cTn>
                                        <p:tgtEl>
                                          <p:spTgt spid="110"/>
                                        </p:tgtEl>
                                        <p:attrNameLst>
                                          <p:attrName>style.visibility</p:attrName>
                                        </p:attrNameLst>
                                      </p:cBhvr>
                                      <p:to>
                                        <p:strVal val="visible"/>
                                      </p:to>
                                    </p:set>
                                    <p:animEffect transition="in" filter="blinds(horizontal)">
                                      <p:cBhvr>
                                        <p:cTn id="53"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D8E45D5F-21AF-4CE9-9A1A-5304B0D154D0}"/>
              </a:ext>
            </a:extLst>
          </p:cNvPr>
          <p:cNvSpPr>
            <a:spLocks noGrp="1"/>
          </p:cNvSpPr>
          <p:nvPr>
            <p:ph type="title"/>
          </p:nvPr>
        </p:nvSpPr>
        <p:spPr/>
        <p:txBody>
          <a:bodyPr/>
          <a:lstStyle/>
          <a:p>
            <a:r>
              <a:rPr lang="zh-CN" altLang="en-US" sz="2800"/>
              <a:t>第五章 一维定常可压缩管内流动</a:t>
            </a:r>
          </a:p>
        </p:txBody>
      </p:sp>
      <p:sp>
        <p:nvSpPr>
          <p:cNvPr id="3" name="灯片编号占位符 2">
            <a:extLst>
              <a:ext uri="{FF2B5EF4-FFF2-40B4-BE49-F238E27FC236}">
                <a16:creationId xmlns:a16="http://schemas.microsoft.com/office/drawing/2014/main" id="{976DDE76-49D0-4DEE-9108-7DE076DB5717}"/>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62A93FD-A1C2-4C62-AD28-9DAB6D16512A}" type="slidenum">
              <a:rPr lang="en-US" altLang="zh-CN">
                <a:latin typeface="Calibri" panose="020F0502020204030204" pitchFamily="34" charset="0"/>
              </a:rPr>
              <a:pPr/>
              <a:t>5</a:t>
            </a:fld>
            <a:endParaRPr lang="en-US" altLang="zh-CN">
              <a:latin typeface="Calibri" panose="020F0502020204030204" pitchFamily="34" charset="0"/>
            </a:endParaRPr>
          </a:p>
        </p:txBody>
      </p:sp>
      <p:sp>
        <p:nvSpPr>
          <p:cNvPr id="4" name="AutoShape 8">
            <a:hlinkClick r:id="" action="ppaction://noaction" highlightClick="1"/>
            <a:extLst>
              <a:ext uri="{FF2B5EF4-FFF2-40B4-BE49-F238E27FC236}">
                <a16:creationId xmlns:a16="http://schemas.microsoft.com/office/drawing/2014/main" id="{3FE13502-B404-49B8-BC7C-FD126A012243}"/>
              </a:ext>
            </a:extLst>
          </p:cNvPr>
          <p:cNvSpPr>
            <a:spLocks noChangeArrowheads="1"/>
          </p:cNvSpPr>
          <p:nvPr/>
        </p:nvSpPr>
        <p:spPr bwMode="auto">
          <a:xfrm>
            <a:off x="973588" y="2427262"/>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ea typeface="华文楷体" pitchFamily="2" charset="-122"/>
              </a:rPr>
              <a:t>§5-2 </a:t>
            </a:r>
            <a:r>
              <a:rPr lang="zh-CN" altLang="en-US" sz="2400" b="1" kern="0" dirty="0">
                <a:ea typeface="华文楷体" pitchFamily="2" charset="-122"/>
              </a:rPr>
              <a:t>收缩喷管</a:t>
            </a:r>
          </a:p>
        </p:txBody>
      </p:sp>
      <p:sp>
        <p:nvSpPr>
          <p:cNvPr id="5" name="AutoShape 9">
            <a:hlinkClick r:id="" action="ppaction://noaction" highlightClick="1"/>
            <a:extLst>
              <a:ext uri="{FF2B5EF4-FFF2-40B4-BE49-F238E27FC236}">
                <a16:creationId xmlns:a16="http://schemas.microsoft.com/office/drawing/2014/main" id="{7CB2C926-0C1C-4FC1-8399-FB99BCB1C026}"/>
              </a:ext>
            </a:extLst>
          </p:cNvPr>
          <p:cNvSpPr>
            <a:spLocks noChangeArrowheads="1"/>
          </p:cNvSpPr>
          <p:nvPr/>
        </p:nvSpPr>
        <p:spPr bwMode="auto">
          <a:xfrm>
            <a:off x="973588" y="3626036"/>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ea typeface="华文楷体" pitchFamily="2" charset="-122"/>
              </a:rPr>
              <a:t>§5-3 </a:t>
            </a:r>
            <a:r>
              <a:rPr lang="zh-CN" altLang="en-US" sz="2400" b="1" kern="0" dirty="0">
                <a:ea typeface="华文楷体" pitchFamily="2" charset="-122"/>
              </a:rPr>
              <a:t>拉伐尔喷管</a:t>
            </a:r>
          </a:p>
        </p:txBody>
      </p:sp>
      <p:sp>
        <p:nvSpPr>
          <p:cNvPr id="8" name="AutoShape 8">
            <a:hlinkClick r:id="" action="ppaction://noaction" highlightClick="1"/>
            <a:extLst>
              <a:ext uri="{FF2B5EF4-FFF2-40B4-BE49-F238E27FC236}">
                <a16:creationId xmlns:a16="http://schemas.microsoft.com/office/drawing/2014/main" id="{4EC2D657-88F8-4C9E-A1B7-E268636F1691}"/>
              </a:ext>
            </a:extLst>
          </p:cNvPr>
          <p:cNvSpPr>
            <a:spLocks noChangeArrowheads="1"/>
          </p:cNvSpPr>
          <p:nvPr/>
        </p:nvSpPr>
        <p:spPr bwMode="auto">
          <a:xfrm>
            <a:off x="973588" y="126484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ea typeface="华文楷体" pitchFamily="2" charset="-122"/>
              </a:rPr>
              <a:t>§5-1 </a:t>
            </a:r>
            <a:r>
              <a:rPr lang="zh-CN" altLang="en-US" sz="2400" b="1" kern="0" dirty="0">
                <a:ea typeface="华文楷体" pitchFamily="2" charset="-122"/>
              </a:rPr>
              <a:t>理想气体在变截面管道中的流动</a:t>
            </a:r>
          </a:p>
        </p:txBody>
      </p:sp>
      <p:sp>
        <p:nvSpPr>
          <p:cNvPr id="9" name="AutoShape 10">
            <a:hlinkClick r:id="" action="ppaction://noaction" highlightClick="1"/>
            <a:extLst>
              <a:ext uri="{FF2B5EF4-FFF2-40B4-BE49-F238E27FC236}">
                <a16:creationId xmlns:a16="http://schemas.microsoft.com/office/drawing/2014/main" id="{A385644F-72C2-4A19-8C73-98CB36DD70C1}"/>
              </a:ext>
            </a:extLst>
          </p:cNvPr>
          <p:cNvSpPr>
            <a:spLocks noChangeArrowheads="1"/>
          </p:cNvSpPr>
          <p:nvPr/>
        </p:nvSpPr>
        <p:spPr bwMode="auto">
          <a:xfrm>
            <a:off x="973588" y="487293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ea typeface="华文楷体" pitchFamily="2" charset="-122"/>
              </a:rPr>
              <a:t>§5-4 </a:t>
            </a:r>
            <a:r>
              <a:rPr lang="zh-CN" altLang="en-US" sz="2400" b="1" kern="0" dirty="0">
                <a:ea typeface="华文楷体" pitchFamily="2" charset="-122"/>
              </a:rPr>
              <a:t>内压式超声速进气道及其他变截面管流</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B8EC048-621D-44DE-AB36-EB8E267C0F44}"/>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45DEB61-EE5C-4583-B95E-D288A3AA1BA4}" type="slidenum">
              <a:rPr lang="en-US" altLang="zh-CN">
                <a:latin typeface="Calibri" panose="020F0502020204030204" pitchFamily="34" charset="0"/>
              </a:rPr>
              <a:pPr/>
              <a:t>50</a:t>
            </a:fld>
            <a:endParaRPr lang="en-US" altLang="zh-CN">
              <a:latin typeface="Calibri" panose="020F0502020204030204" pitchFamily="34" charset="0"/>
            </a:endParaRPr>
          </a:p>
        </p:txBody>
      </p:sp>
      <p:sp>
        <p:nvSpPr>
          <p:cNvPr id="55299" name="标题 1">
            <a:extLst>
              <a:ext uri="{FF2B5EF4-FFF2-40B4-BE49-F238E27FC236}">
                <a16:creationId xmlns:a16="http://schemas.microsoft.com/office/drawing/2014/main" id="{8D07C0DF-9A81-4D1C-8FAE-BF10031587C5}"/>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5300" name="Rectangle 6">
            <a:extLst>
              <a:ext uri="{FF2B5EF4-FFF2-40B4-BE49-F238E27FC236}">
                <a16:creationId xmlns:a16="http://schemas.microsoft.com/office/drawing/2014/main" id="{4075506E-084B-4207-92DD-39FF1015B9D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5301" name="Rectangle 8">
            <a:extLst>
              <a:ext uri="{FF2B5EF4-FFF2-40B4-BE49-F238E27FC236}">
                <a16:creationId xmlns:a16="http://schemas.microsoft.com/office/drawing/2014/main" id="{F9E5A73A-ACB5-4F34-8D74-2CBA9B6DCE2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5302" name="Rectangle 10">
            <a:extLst>
              <a:ext uri="{FF2B5EF4-FFF2-40B4-BE49-F238E27FC236}">
                <a16:creationId xmlns:a16="http://schemas.microsoft.com/office/drawing/2014/main" id="{763183DB-793A-4CE1-A420-57E21AA66CD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5303" name="Rectangle 12">
            <a:extLst>
              <a:ext uri="{FF2B5EF4-FFF2-40B4-BE49-F238E27FC236}">
                <a16:creationId xmlns:a16="http://schemas.microsoft.com/office/drawing/2014/main" id="{DC1F6845-08D4-41F1-B119-36FE347FBBA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0" name="表格 29">
            <a:extLst>
              <a:ext uri="{FF2B5EF4-FFF2-40B4-BE49-F238E27FC236}">
                <a16:creationId xmlns:a16="http://schemas.microsoft.com/office/drawing/2014/main" id="{5391F6F7-CCCF-463F-94A6-4B9BBB2183CB}"/>
              </a:ext>
            </a:extLst>
          </p:cNvPr>
          <p:cNvGraphicFramePr>
            <a:graphicFrameLocks noGrp="1"/>
          </p:cNvGraphicFramePr>
          <p:nvPr/>
        </p:nvGraphicFramePr>
        <p:xfrm>
          <a:off x="635000" y="1751013"/>
          <a:ext cx="7856538" cy="3895726"/>
        </p:xfrm>
        <a:graphic>
          <a:graphicData uri="http://schemas.openxmlformats.org/drawingml/2006/table">
            <a:tbl>
              <a:tblPr firstRow="1" bandRow="1">
                <a:tableStyleId>{5C22544A-7EE6-4342-B048-85BDC9FD1C3A}</a:tableStyleId>
              </a:tblPr>
              <a:tblGrid>
                <a:gridCol w="1955670">
                  <a:extLst>
                    <a:ext uri="{9D8B030D-6E8A-4147-A177-3AD203B41FA5}">
                      <a16:colId xmlns:a16="http://schemas.microsoft.com/office/drawing/2014/main" val="20000"/>
                    </a:ext>
                  </a:extLst>
                </a:gridCol>
                <a:gridCol w="3564226">
                  <a:extLst>
                    <a:ext uri="{9D8B030D-6E8A-4147-A177-3AD203B41FA5}">
                      <a16:colId xmlns:a16="http://schemas.microsoft.com/office/drawing/2014/main" val="20001"/>
                    </a:ext>
                  </a:extLst>
                </a:gridCol>
                <a:gridCol w="948203">
                  <a:extLst>
                    <a:ext uri="{9D8B030D-6E8A-4147-A177-3AD203B41FA5}">
                      <a16:colId xmlns:a16="http://schemas.microsoft.com/office/drawing/2014/main" val="20002"/>
                    </a:ext>
                  </a:extLst>
                </a:gridCol>
                <a:gridCol w="1388439">
                  <a:extLst>
                    <a:ext uri="{9D8B030D-6E8A-4147-A177-3AD203B41FA5}">
                      <a16:colId xmlns:a16="http://schemas.microsoft.com/office/drawing/2014/main" val="20003"/>
                    </a:ext>
                  </a:extLst>
                </a:gridCol>
              </a:tblGrid>
              <a:tr h="501258">
                <a:tc>
                  <a:txBody>
                    <a:bodyPr/>
                    <a:lstStyle/>
                    <a:p>
                      <a:pPr algn="ctr"/>
                      <a:r>
                        <a:rPr lang="zh-CN" altLang="en-US" sz="2000" b="1" dirty="0"/>
                        <a:t>压强比</a:t>
                      </a:r>
                    </a:p>
                  </a:txBody>
                  <a:tcPr marL="91434" marR="91434" marT="45714" marB="45714" anchor="ctr"/>
                </a:tc>
                <a:tc gridSpan="2">
                  <a:txBody>
                    <a:bodyPr/>
                    <a:lstStyle/>
                    <a:p>
                      <a:pPr algn="ctr"/>
                      <a:r>
                        <a:rPr lang="zh-CN" altLang="en-US" sz="2000" b="1" dirty="0"/>
                        <a:t>特点</a:t>
                      </a:r>
                    </a:p>
                  </a:txBody>
                  <a:tcPr marL="91434" marR="91434" marT="45714" marB="45714" anchor="ctr"/>
                </a:tc>
                <a:tc hMerge="1">
                  <a:txBody>
                    <a:bodyPr/>
                    <a:lstStyle/>
                    <a:p>
                      <a:endParaRPr lang="zh-CN" altLang="en-US" dirty="0"/>
                    </a:p>
                  </a:txBody>
                  <a:tcPr/>
                </a:tc>
                <a:tc>
                  <a:txBody>
                    <a:bodyPr/>
                    <a:lstStyle/>
                    <a:p>
                      <a:pPr algn="ctr"/>
                      <a:r>
                        <a:rPr lang="zh-CN" altLang="en-US" sz="2000" b="1" dirty="0"/>
                        <a:t>流态</a:t>
                      </a:r>
                    </a:p>
                  </a:txBody>
                  <a:tcPr marL="91434" marR="91434" marT="45714" marB="45714" anchor="ctr"/>
                </a:tc>
                <a:extLst>
                  <a:ext uri="{0D108BD9-81ED-4DB2-BD59-A6C34878D82A}">
                    <a16:rowId xmlns:a16="http://schemas.microsoft.com/office/drawing/2014/main" val="10000"/>
                  </a:ext>
                </a:extLst>
              </a:tr>
              <a:tr h="484924">
                <a:tc>
                  <a:txBody>
                    <a:bodyPr/>
                    <a:lstStyle/>
                    <a:p>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dirty="0"/>
                        <a:t>&gt;p</a:t>
                      </a:r>
                      <a:r>
                        <a:rPr lang="en-US" altLang="zh-CN" sz="1800" b="1" baseline="-25000" dirty="0"/>
                        <a:t>3</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r>
                        <a:rPr lang="zh-CN" altLang="en-US" sz="1800" b="1" dirty="0"/>
                        <a:t>全管亚声速</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a:txBody>
                    <a:bodyPr/>
                    <a:lstStyle/>
                    <a:p>
                      <a:r>
                        <a:rPr lang="zh-CN" altLang="en-US" sz="1800" b="1" dirty="0"/>
                        <a:t>亚临界</a:t>
                      </a:r>
                    </a:p>
                  </a:txBody>
                  <a:tcPr marL="91434" marR="91434" marT="45714" marB="45714" anchor="ctr"/>
                </a:tc>
                <a:extLst>
                  <a:ext uri="{0D108BD9-81ED-4DB2-BD59-A6C34878D82A}">
                    <a16:rowId xmlns:a16="http://schemas.microsoft.com/office/drawing/2014/main" val="10001"/>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dirty="0"/>
                        <a:t>=p</a:t>
                      </a:r>
                      <a:r>
                        <a:rPr lang="en-US" altLang="zh-CN" sz="1800" b="1" baseline="-25000" dirty="0"/>
                        <a:t>3</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，其余亚声速</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a:txBody>
                    <a:bodyPr/>
                    <a:lstStyle/>
                    <a:p>
                      <a:r>
                        <a:rPr lang="zh-CN" altLang="en-US" sz="1800" b="1" dirty="0"/>
                        <a:t>临界</a:t>
                      </a:r>
                    </a:p>
                  </a:txBody>
                  <a:tcPr marL="91434" marR="91434" marT="45714" marB="45714" anchor="ctr"/>
                </a:tc>
                <a:extLst>
                  <a:ext uri="{0D108BD9-81ED-4DB2-BD59-A6C34878D82A}">
                    <a16:rowId xmlns:a16="http://schemas.microsoft.com/office/drawing/2014/main" val="10002"/>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2</a:t>
                      </a:r>
                      <a:r>
                        <a:rPr lang="en-US" altLang="zh-CN" sz="1800" b="1" dirty="0"/>
                        <a:t>/p</a:t>
                      </a:r>
                      <a:r>
                        <a:rPr lang="en-US" altLang="zh-CN" sz="1800" b="1" baseline="-25000" dirty="0"/>
                        <a:t>0</a:t>
                      </a:r>
                      <a:r>
                        <a:rPr lang="en-US" altLang="zh-CN" sz="1800" b="1" dirty="0"/>
                        <a:t>&lt;p</a:t>
                      </a:r>
                      <a:r>
                        <a:rPr lang="en-US" altLang="zh-CN" sz="1800" b="1" baseline="-25000" dirty="0"/>
                        <a:t>b</a:t>
                      </a:r>
                      <a:r>
                        <a:rPr lang="en-US" altLang="zh-CN" sz="1800" b="1" dirty="0"/>
                        <a:t>/p</a:t>
                      </a:r>
                      <a:r>
                        <a:rPr lang="en-US" altLang="zh-CN" sz="1800" b="1" baseline="-25000" dirty="0"/>
                        <a:t>0</a:t>
                      </a:r>
                      <a:r>
                        <a:rPr lang="en-US" altLang="zh-CN" sz="1800" b="1" baseline="0" dirty="0"/>
                        <a:t>&lt;</a:t>
                      </a:r>
                      <a:r>
                        <a:rPr lang="en-US" altLang="zh-CN" sz="1800" b="1" dirty="0"/>
                        <a:t>p</a:t>
                      </a:r>
                      <a:r>
                        <a:rPr lang="en-US" altLang="zh-CN" sz="1800" b="1" baseline="-25000" dirty="0"/>
                        <a:t>3</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，扩张段有激波，</a:t>
                      </a:r>
                      <a:r>
                        <a:rPr lang="en-US" altLang="zh-CN" sz="1800" b="1" i="1" dirty="0">
                          <a:ea typeface="华文中宋" pitchFamily="2" charset="-122"/>
                          <a:cs typeface="Times New Roman" pitchFamily="18" charset="0"/>
                        </a:rPr>
                        <a:t>Ma</a:t>
                      </a:r>
                      <a:r>
                        <a:rPr lang="en-US" altLang="zh-CN" sz="1800" b="1" baseline="-25000" dirty="0"/>
                        <a:t>e</a:t>
                      </a:r>
                      <a:r>
                        <a:rPr lang="en-US" altLang="zh-CN" sz="1800" b="1" dirty="0"/>
                        <a:t>&lt;1</a:t>
                      </a:r>
                      <a:endParaRPr lang="zh-CN" altLang="en-US" sz="1800" b="1" dirty="0"/>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rowSpan="5">
                  <a:txBody>
                    <a:bodyPr/>
                    <a:lstStyle/>
                    <a:p>
                      <a:r>
                        <a:rPr lang="zh-CN" altLang="en-US" sz="1800" b="1" dirty="0"/>
                        <a:t>超临界</a:t>
                      </a:r>
                    </a:p>
                  </a:txBody>
                  <a:tcPr marL="91434" marR="91434" marT="45714" marB="45714" anchor="ctr"/>
                </a:tc>
                <a:extLst>
                  <a:ext uri="{0D108BD9-81ED-4DB2-BD59-A6C34878D82A}">
                    <a16:rowId xmlns:a16="http://schemas.microsoft.com/office/drawing/2014/main" val="10003"/>
                  </a:ext>
                </a:extLst>
              </a:tr>
              <a:tr h="484924">
                <a:tc>
                  <a:txBody>
                    <a:bodyPr/>
                    <a:lstStyle/>
                    <a:p>
                      <a:r>
                        <a:rPr lang="en-US" altLang="zh-CN" sz="1800" b="1" dirty="0"/>
                        <a:t>p</a:t>
                      </a:r>
                      <a:r>
                        <a:rPr lang="en-US" altLang="zh-CN" sz="1800" b="1" baseline="-25000" dirty="0"/>
                        <a:t>2</a:t>
                      </a:r>
                      <a:r>
                        <a:rPr lang="en-US" altLang="zh-CN" sz="1800" b="1" dirty="0"/>
                        <a:t>/p</a:t>
                      </a:r>
                      <a:r>
                        <a:rPr lang="en-US" altLang="zh-CN" sz="1800" b="1" baseline="-25000" dirty="0"/>
                        <a:t>0</a:t>
                      </a:r>
                      <a:r>
                        <a:rPr lang="en-US" altLang="zh-CN" sz="1800" b="1" baseline="0" dirty="0"/>
                        <a:t>=</a:t>
                      </a:r>
                      <a:r>
                        <a:rPr lang="en-US" altLang="zh-CN" sz="1800" b="1" dirty="0"/>
                        <a:t>p</a:t>
                      </a:r>
                      <a:r>
                        <a:rPr lang="en-US" altLang="zh-CN" sz="1800" b="1" baseline="-25000" dirty="0"/>
                        <a:t>b</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，出口有正激波</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&lt;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4"/>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1</a:t>
                      </a:r>
                      <a:r>
                        <a:rPr lang="en-US" altLang="zh-CN" sz="1800" b="1" dirty="0"/>
                        <a:t>/p</a:t>
                      </a:r>
                      <a:r>
                        <a:rPr lang="en-US" altLang="zh-CN" sz="1800" b="1" baseline="-25000" dirty="0"/>
                        <a:t>0</a:t>
                      </a:r>
                      <a:r>
                        <a:rPr lang="en-US" altLang="zh-CN" sz="1800" b="1" dirty="0"/>
                        <a:t>&lt;p</a:t>
                      </a:r>
                      <a:r>
                        <a:rPr lang="en-US" altLang="zh-CN" sz="1800" b="1" baseline="-25000" dirty="0"/>
                        <a:t>b</a:t>
                      </a:r>
                      <a:r>
                        <a:rPr lang="en-US" altLang="zh-CN" sz="1800" b="1" dirty="0"/>
                        <a:t>/p</a:t>
                      </a:r>
                      <a:r>
                        <a:rPr lang="en-US" altLang="zh-CN" sz="1800" b="1" baseline="-25000" dirty="0"/>
                        <a:t>0</a:t>
                      </a:r>
                      <a:r>
                        <a:rPr lang="en-US" altLang="zh-CN" sz="1800" b="1" baseline="0" dirty="0"/>
                        <a:t>&lt;</a:t>
                      </a:r>
                      <a:r>
                        <a:rPr lang="en-US" altLang="zh-CN" sz="1800" b="1" dirty="0"/>
                        <a:t>p</a:t>
                      </a:r>
                      <a:r>
                        <a:rPr lang="en-US" altLang="zh-CN" sz="1800" b="1" baseline="-25000" dirty="0"/>
                        <a:t>2</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，过膨胀，斜激波</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&lt;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5"/>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baseline="0" dirty="0"/>
                        <a:t>=</a:t>
                      </a:r>
                      <a:r>
                        <a:rPr lang="en-US" altLang="zh-CN" sz="1800" b="1" dirty="0"/>
                        <a:t>p</a:t>
                      </a:r>
                      <a:r>
                        <a:rPr lang="en-US" altLang="zh-CN" sz="1800" b="1" baseline="-25000" dirty="0"/>
                        <a:t>1</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，完全膨胀</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6"/>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baseline="0" dirty="0"/>
                        <a:t>&lt;</a:t>
                      </a:r>
                      <a:r>
                        <a:rPr lang="en-US" altLang="zh-CN" sz="1800" b="1" dirty="0"/>
                        <a:t>p</a:t>
                      </a:r>
                      <a:r>
                        <a:rPr lang="en-US" altLang="zh-CN" sz="1800" b="1" baseline="-25000" dirty="0"/>
                        <a:t>1</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，欠膨胀，膨胀波</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&gt;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7"/>
                  </a:ext>
                </a:extLst>
              </a:tr>
            </a:tbl>
          </a:graphicData>
        </a:graphic>
      </p:graphicFrame>
      <p:sp>
        <p:nvSpPr>
          <p:cNvPr id="31" name="矩形 30">
            <a:extLst>
              <a:ext uri="{FF2B5EF4-FFF2-40B4-BE49-F238E27FC236}">
                <a16:creationId xmlns:a16="http://schemas.microsoft.com/office/drawing/2014/main" id="{8ED0706C-4705-4D87-BB88-08DD14890FB1}"/>
              </a:ext>
            </a:extLst>
          </p:cNvPr>
          <p:cNvSpPr>
            <a:spLocks noChangeArrowheads="1"/>
          </p:cNvSpPr>
          <p:nvPr/>
        </p:nvSpPr>
        <p:spPr bwMode="auto">
          <a:xfrm>
            <a:off x="647700" y="2278063"/>
            <a:ext cx="1947863"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2" name="矩形 31">
            <a:extLst>
              <a:ext uri="{FF2B5EF4-FFF2-40B4-BE49-F238E27FC236}">
                <a16:creationId xmlns:a16="http://schemas.microsoft.com/office/drawing/2014/main" id="{69641EB6-8C2C-4273-B5D7-0774431DED9A}"/>
              </a:ext>
            </a:extLst>
          </p:cNvPr>
          <p:cNvSpPr>
            <a:spLocks noChangeArrowheads="1"/>
          </p:cNvSpPr>
          <p:nvPr/>
        </p:nvSpPr>
        <p:spPr bwMode="auto">
          <a:xfrm>
            <a:off x="2582863" y="2278063"/>
            <a:ext cx="4478337"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3" name="矩形 32">
            <a:extLst>
              <a:ext uri="{FF2B5EF4-FFF2-40B4-BE49-F238E27FC236}">
                <a16:creationId xmlns:a16="http://schemas.microsoft.com/office/drawing/2014/main" id="{0969BDFF-3F87-4D7A-9F26-8CCA38F110D7}"/>
              </a:ext>
            </a:extLst>
          </p:cNvPr>
          <p:cNvSpPr>
            <a:spLocks noChangeArrowheads="1"/>
          </p:cNvSpPr>
          <p:nvPr/>
        </p:nvSpPr>
        <p:spPr bwMode="auto">
          <a:xfrm>
            <a:off x="7119938" y="2268538"/>
            <a:ext cx="1363662" cy="44132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4" name="矩形 33">
            <a:extLst>
              <a:ext uri="{FF2B5EF4-FFF2-40B4-BE49-F238E27FC236}">
                <a16:creationId xmlns:a16="http://schemas.microsoft.com/office/drawing/2014/main" id="{5F46F14F-2810-43E6-94CC-864B2D43567B}"/>
              </a:ext>
            </a:extLst>
          </p:cNvPr>
          <p:cNvSpPr>
            <a:spLocks noChangeArrowheads="1"/>
          </p:cNvSpPr>
          <p:nvPr/>
        </p:nvSpPr>
        <p:spPr bwMode="auto">
          <a:xfrm>
            <a:off x="652463" y="2768600"/>
            <a:ext cx="1946275" cy="4397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5" name="矩形 34">
            <a:extLst>
              <a:ext uri="{FF2B5EF4-FFF2-40B4-BE49-F238E27FC236}">
                <a16:creationId xmlns:a16="http://schemas.microsoft.com/office/drawing/2014/main" id="{E6E584E5-08EE-4FEE-BD5B-015813D86552}"/>
              </a:ext>
            </a:extLst>
          </p:cNvPr>
          <p:cNvSpPr>
            <a:spLocks noChangeArrowheads="1"/>
          </p:cNvSpPr>
          <p:nvPr/>
        </p:nvSpPr>
        <p:spPr bwMode="auto">
          <a:xfrm>
            <a:off x="2611438" y="2768600"/>
            <a:ext cx="4479925" cy="4397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6" name="矩形 35">
            <a:extLst>
              <a:ext uri="{FF2B5EF4-FFF2-40B4-BE49-F238E27FC236}">
                <a16:creationId xmlns:a16="http://schemas.microsoft.com/office/drawing/2014/main" id="{3621574D-1B17-47A2-9F51-4C07A060BCFF}"/>
              </a:ext>
            </a:extLst>
          </p:cNvPr>
          <p:cNvSpPr>
            <a:spLocks noChangeArrowheads="1"/>
          </p:cNvSpPr>
          <p:nvPr/>
        </p:nvSpPr>
        <p:spPr bwMode="auto">
          <a:xfrm>
            <a:off x="7112000" y="2760663"/>
            <a:ext cx="1363663"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7" name="矩形 36">
            <a:extLst>
              <a:ext uri="{FF2B5EF4-FFF2-40B4-BE49-F238E27FC236}">
                <a16:creationId xmlns:a16="http://schemas.microsoft.com/office/drawing/2014/main" id="{FDDB4F70-2797-49A6-9732-A77965032ABC}"/>
              </a:ext>
            </a:extLst>
          </p:cNvPr>
          <p:cNvSpPr>
            <a:spLocks noChangeArrowheads="1"/>
          </p:cNvSpPr>
          <p:nvPr/>
        </p:nvSpPr>
        <p:spPr bwMode="auto">
          <a:xfrm>
            <a:off x="652463" y="3243263"/>
            <a:ext cx="1946275"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8" name="矩形 37">
            <a:extLst>
              <a:ext uri="{FF2B5EF4-FFF2-40B4-BE49-F238E27FC236}">
                <a16:creationId xmlns:a16="http://schemas.microsoft.com/office/drawing/2014/main" id="{EEAB1748-ADBE-416F-A997-52D5D42F87E6}"/>
              </a:ext>
            </a:extLst>
          </p:cNvPr>
          <p:cNvSpPr>
            <a:spLocks noChangeArrowheads="1"/>
          </p:cNvSpPr>
          <p:nvPr/>
        </p:nvSpPr>
        <p:spPr bwMode="auto">
          <a:xfrm>
            <a:off x="2611438" y="3243263"/>
            <a:ext cx="4479925"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9" name="矩形 38">
            <a:extLst>
              <a:ext uri="{FF2B5EF4-FFF2-40B4-BE49-F238E27FC236}">
                <a16:creationId xmlns:a16="http://schemas.microsoft.com/office/drawing/2014/main" id="{090609A8-BE8C-4327-A91F-6EA66D90A51F}"/>
              </a:ext>
            </a:extLst>
          </p:cNvPr>
          <p:cNvSpPr>
            <a:spLocks noChangeArrowheads="1"/>
          </p:cNvSpPr>
          <p:nvPr/>
        </p:nvSpPr>
        <p:spPr bwMode="auto">
          <a:xfrm>
            <a:off x="7112000" y="3233738"/>
            <a:ext cx="1363663" cy="2405062"/>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0" name="矩形 39">
            <a:extLst>
              <a:ext uri="{FF2B5EF4-FFF2-40B4-BE49-F238E27FC236}">
                <a16:creationId xmlns:a16="http://schemas.microsoft.com/office/drawing/2014/main" id="{84DDCE42-7E3B-4AB6-91E7-79B8F527E029}"/>
              </a:ext>
            </a:extLst>
          </p:cNvPr>
          <p:cNvSpPr>
            <a:spLocks noChangeArrowheads="1"/>
          </p:cNvSpPr>
          <p:nvPr/>
        </p:nvSpPr>
        <p:spPr bwMode="auto">
          <a:xfrm>
            <a:off x="639763" y="3729038"/>
            <a:ext cx="1946275" cy="44132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1" name="矩形 40">
            <a:extLst>
              <a:ext uri="{FF2B5EF4-FFF2-40B4-BE49-F238E27FC236}">
                <a16:creationId xmlns:a16="http://schemas.microsoft.com/office/drawing/2014/main" id="{14127D31-C982-46B6-9D16-66AEC9DA3031}"/>
              </a:ext>
            </a:extLst>
          </p:cNvPr>
          <p:cNvSpPr>
            <a:spLocks noChangeArrowheads="1"/>
          </p:cNvSpPr>
          <p:nvPr/>
        </p:nvSpPr>
        <p:spPr bwMode="auto">
          <a:xfrm>
            <a:off x="2598738" y="3729038"/>
            <a:ext cx="4479925" cy="44132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2" name="矩形 41">
            <a:extLst>
              <a:ext uri="{FF2B5EF4-FFF2-40B4-BE49-F238E27FC236}">
                <a16:creationId xmlns:a16="http://schemas.microsoft.com/office/drawing/2014/main" id="{BE0AB520-563A-436C-9D95-60F3830CB094}"/>
              </a:ext>
            </a:extLst>
          </p:cNvPr>
          <p:cNvSpPr>
            <a:spLocks noChangeArrowheads="1"/>
          </p:cNvSpPr>
          <p:nvPr/>
        </p:nvSpPr>
        <p:spPr bwMode="auto">
          <a:xfrm>
            <a:off x="652463" y="4221163"/>
            <a:ext cx="1946275"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3" name="矩形 42">
            <a:extLst>
              <a:ext uri="{FF2B5EF4-FFF2-40B4-BE49-F238E27FC236}">
                <a16:creationId xmlns:a16="http://schemas.microsoft.com/office/drawing/2014/main" id="{71D7B486-EF7B-4684-985C-0D92A753732C}"/>
              </a:ext>
            </a:extLst>
          </p:cNvPr>
          <p:cNvSpPr>
            <a:spLocks noChangeArrowheads="1"/>
          </p:cNvSpPr>
          <p:nvPr/>
        </p:nvSpPr>
        <p:spPr bwMode="auto">
          <a:xfrm>
            <a:off x="2598738" y="4221163"/>
            <a:ext cx="4479925"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4" name="矩形 43">
            <a:extLst>
              <a:ext uri="{FF2B5EF4-FFF2-40B4-BE49-F238E27FC236}">
                <a16:creationId xmlns:a16="http://schemas.microsoft.com/office/drawing/2014/main" id="{9370820B-C9D3-4576-9894-0B9463274C07}"/>
              </a:ext>
            </a:extLst>
          </p:cNvPr>
          <p:cNvSpPr>
            <a:spLocks noChangeArrowheads="1"/>
          </p:cNvSpPr>
          <p:nvPr/>
        </p:nvSpPr>
        <p:spPr bwMode="auto">
          <a:xfrm>
            <a:off x="647700" y="4691063"/>
            <a:ext cx="1947863"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5" name="矩形 44">
            <a:extLst>
              <a:ext uri="{FF2B5EF4-FFF2-40B4-BE49-F238E27FC236}">
                <a16:creationId xmlns:a16="http://schemas.microsoft.com/office/drawing/2014/main" id="{F2E48178-5B5D-4C39-9177-A1C51A8BAE8C}"/>
              </a:ext>
            </a:extLst>
          </p:cNvPr>
          <p:cNvSpPr>
            <a:spLocks noChangeArrowheads="1"/>
          </p:cNvSpPr>
          <p:nvPr/>
        </p:nvSpPr>
        <p:spPr bwMode="auto">
          <a:xfrm>
            <a:off x="2620963" y="4691063"/>
            <a:ext cx="4478337"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6" name="矩形 45">
            <a:extLst>
              <a:ext uri="{FF2B5EF4-FFF2-40B4-BE49-F238E27FC236}">
                <a16:creationId xmlns:a16="http://schemas.microsoft.com/office/drawing/2014/main" id="{484DF7AA-6337-4AED-8A51-069A28157FE9}"/>
              </a:ext>
            </a:extLst>
          </p:cNvPr>
          <p:cNvSpPr>
            <a:spLocks noChangeArrowheads="1"/>
          </p:cNvSpPr>
          <p:nvPr/>
        </p:nvSpPr>
        <p:spPr bwMode="auto">
          <a:xfrm>
            <a:off x="647700" y="5186363"/>
            <a:ext cx="1947863" cy="4397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7" name="矩形 46">
            <a:extLst>
              <a:ext uri="{FF2B5EF4-FFF2-40B4-BE49-F238E27FC236}">
                <a16:creationId xmlns:a16="http://schemas.microsoft.com/office/drawing/2014/main" id="{0A1F8836-1B11-424B-BC4A-BA087ABE70B8}"/>
              </a:ext>
            </a:extLst>
          </p:cNvPr>
          <p:cNvSpPr>
            <a:spLocks noChangeArrowheads="1"/>
          </p:cNvSpPr>
          <p:nvPr/>
        </p:nvSpPr>
        <p:spPr bwMode="auto">
          <a:xfrm>
            <a:off x="2620963" y="5181600"/>
            <a:ext cx="4478337" cy="4397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28" name="Rectangle 4">
            <a:extLst>
              <a:ext uri="{FF2B5EF4-FFF2-40B4-BE49-F238E27FC236}">
                <a16:creationId xmlns:a16="http://schemas.microsoft.com/office/drawing/2014/main" id="{8C7408C4-B649-4525-96B2-5C51EA5BCFB6}"/>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32"/>
                                        </p:tgtEl>
                                      </p:cBhvr>
                                    </p:animEffect>
                                    <p:set>
                                      <p:cBhvr>
                                        <p:cTn id="12" dur="1" fill="hold">
                                          <p:stCondLst>
                                            <p:cond delay="499"/>
                                          </p:stCondLst>
                                        </p:cTn>
                                        <p:tgtEl>
                                          <p:spTgt spid="3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33"/>
                                        </p:tgtEl>
                                      </p:cBhvr>
                                    </p:animEffect>
                                    <p:set>
                                      <p:cBhvr>
                                        <p:cTn id="17" dur="1" fill="hold">
                                          <p:stCondLst>
                                            <p:cond delay="499"/>
                                          </p:stCondLst>
                                        </p:cTn>
                                        <p:tgtEl>
                                          <p:spTgt spid="3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34"/>
                                        </p:tgtEl>
                                      </p:cBhvr>
                                    </p:animEffect>
                                    <p:set>
                                      <p:cBhvr>
                                        <p:cTn id="22" dur="1" fill="hold">
                                          <p:stCondLst>
                                            <p:cond delay="499"/>
                                          </p:stCondLst>
                                        </p:cTn>
                                        <p:tgtEl>
                                          <p:spTgt spid="34"/>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38"/>
                                        </p:tgtEl>
                                      </p:cBhvr>
                                    </p:animEffect>
                                    <p:set>
                                      <p:cBhvr>
                                        <p:cTn id="42" dur="1" fill="hold">
                                          <p:stCondLst>
                                            <p:cond delay="499"/>
                                          </p:stCondLst>
                                        </p:cTn>
                                        <p:tgtEl>
                                          <p:spTgt spid="38"/>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40"/>
                                        </p:tgtEl>
                                      </p:cBhvr>
                                    </p:animEffect>
                                    <p:set>
                                      <p:cBhvr>
                                        <p:cTn id="47" dur="1" fill="hold">
                                          <p:stCondLst>
                                            <p:cond delay="499"/>
                                          </p:stCondLst>
                                        </p:cTn>
                                        <p:tgtEl>
                                          <p:spTgt spid="40"/>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500"/>
                                        <p:tgtEl>
                                          <p:spTgt spid="41"/>
                                        </p:tgtEl>
                                      </p:cBhvr>
                                    </p:animEffect>
                                    <p:set>
                                      <p:cBhvr>
                                        <p:cTn id="52" dur="1" fill="hold">
                                          <p:stCondLst>
                                            <p:cond delay="499"/>
                                          </p:stCondLst>
                                        </p:cTn>
                                        <p:tgtEl>
                                          <p:spTgt spid="41"/>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xit" presetSubtype="8" fill="hold" grpId="0" nodeType="clickEffect">
                                  <p:stCondLst>
                                    <p:cond delay="0"/>
                                  </p:stCondLst>
                                  <p:childTnLst>
                                    <p:animEffect transition="out" filter="wipe(left)">
                                      <p:cBhvr>
                                        <p:cTn id="56" dur="500"/>
                                        <p:tgtEl>
                                          <p:spTgt spid="42"/>
                                        </p:tgtEl>
                                      </p:cBhvr>
                                    </p:animEffect>
                                    <p:set>
                                      <p:cBhvr>
                                        <p:cTn id="57" dur="1" fill="hold">
                                          <p:stCondLst>
                                            <p:cond delay="499"/>
                                          </p:stCondLst>
                                        </p:cTn>
                                        <p:tgtEl>
                                          <p:spTgt spid="42"/>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8" fill="hold" grpId="0" nodeType="clickEffect">
                                  <p:stCondLst>
                                    <p:cond delay="0"/>
                                  </p:stCondLst>
                                  <p:childTnLst>
                                    <p:animEffect transition="out" filter="wipe(left)">
                                      <p:cBhvr>
                                        <p:cTn id="61" dur="500"/>
                                        <p:tgtEl>
                                          <p:spTgt spid="43"/>
                                        </p:tgtEl>
                                      </p:cBhvr>
                                    </p:animEffect>
                                    <p:set>
                                      <p:cBhvr>
                                        <p:cTn id="62" dur="1" fill="hold">
                                          <p:stCondLst>
                                            <p:cond delay="499"/>
                                          </p:stCondLst>
                                        </p:cTn>
                                        <p:tgtEl>
                                          <p:spTgt spid="43"/>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xit" presetSubtype="8" fill="hold" grpId="0" nodeType="clickEffect">
                                  <p:stCondLst>
                                    <p:cond delay="0"/>
                                  </p:stCondLst>
                                  <p:childTnLst>
                                    <p:animEffect transition="out" filter="wipe(left)">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xit" presetSubtype="8" fill="hold" grpId="0" nodeType="clickEffect">
                                  <p:stCondLst>
                                    <p:cond delay="0"/>
                                  </p:stCondLst>
                                  <p:childTnLst>
                                    <p:animEffect transition="out" filter="wipe(left)">
                                      <p:cBhvr>
                                        <p:cTn id="71" dur="500"/>
                                        <p:tgtEl>
                                          <p:spTgt spid="45"/>
                                        </p:tgtEl>
                                      </p:cBhvr>
                                    </p:animEffect>
                                    <p:set>
                                      <p:cBhvr>
                                        <p:cTn id="72" dur="1" fill="hold">
                                          <p:stCondLst>
                                            <p:cond delay="499"/>
                                          </p:stCondLst>
                                        </p:cTn>
                                        <p:tgtEl>
                                          <p:spTgt spid="45"/>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xit" presetSubtype="8" fill="hold" grpId="0" nodeType="clickEffect">
                                  <p:stCondLst>
                                    <p:cond delay="0"/>
                                  </p:stCondLst>
                                  <p:childTnLst>
                                    <p:animEffect transition="out" filter="wipe(left)">
                                      <p:cBhvr>
                                        <p:cTn id="76" dur="500"/>
                                        <p:tgtEl>
                                          <p:spTgt spid="46"/>
                                        </p:tgtEl>
                                      </p:cBhvr>
                                    </p:animEffect>
                                    <p:set>
                                      <p:cBhvr>
                                        <p:cTn id="77" dur="1" fill="hold">
                                          <p:stCondLst>
                                            <p:cond delay="499"/>
                                          </p:stCondLst>
                                        </p:cTn>
                                        <p:tgtEl>
                                          <p:spTgt spid="46"/>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xit" presetSubtype="8" fill="hold" grpId="0" nodeType="clickEffect">
                                  <p:stCondLst>
                                    <p:cond delay="0"/>
                                  </p:stCondLst>
                                  <p:childTnLst>
                                    <p:animEffect transition="out" filter="wipe(left)">
                                      <p:cBhvr>
                                        <p:cTn id="81" dur="500"/>
                                        <p:tgtEl>
                                          <p:spTgt spid="47"/>
                                        </p:tgtEl>
                                      </p:cBhvr>
                                    </p:animEffect>
                                    <p:set>
                                      <p:cBhvr>
                                        <p:cTn id="82" dur="1" fill="hold">
                                          <p:stCondLst>
                                            <p:cond delay="499"/>
                                          </p:stCondLst>
                                        </p:cTn>
                                        <p:tgtEl>
                                          <p:spTgt spid="47"/>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xit" presetSubtype="8" fill="hold" grpId="0" nodeType="clickEffect">
                                  <p:stCondLst>
                                    <p:cond delay="0"/>
                                  </p:stCondLst>
                                  <p:childTnLst>
                                    <p:animEffect transition="out" filter="wipe(left)">
                                      <p:cBhvr>
                                        <p:cTn id="86" dur="500"/>
                                        <p:tgtEl>
                                          <p:spTgt spid="39"/>
                                        </p:tgtEl>
                                      </p:cBhvr>
                                    </p:animEffect>
                                    <p:set>
                                      <p:cBhvr>
                                        <p:cTn id="87"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3E9F702-8B5F-4D64-BACF-2111864E6D84}"/>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A19361A-1E61-4543-BAAE-6CF2CA412780}" type="slidenum">
              <a:rPr lang="en-US" altLang="zh-CN">
                <a:latin typeface="Calibri" panose="020F0502020204030204" pitchFamily="34" charset="0"/>
              </a:rPr>
              <a:pPr/>
              <a:t>51</a:t>
            </a:fld>
            <a:endParaRPr lang="en-US" altLang="zh-CN">
              <a:latin typeface="Calibri" panose="020F0502020204030204" pitchFamily="34" charset="0"/>
            </a:endParaRPr>
          </a:p>
        </p:txBody>
      </p:sp>
      <p:sp>
        <p:nvSpPr>
          <p:cNvPr id="56323" name="标题 1">
            <a:extLst>
              <a:ext uri="{FF2B5EF4-FFF2-40B4-BE49-F238E27FC236}">
                <a16:creationId xmlns:a16="http://schemas.microsoft.com/office/drawing/2014/main" id="{98FFF4C7-41C1-4DA4-8EC4-373DC733EC48}"/>
              </a:ext>
            </a:extLst>
          </p:cNvPr>
          <p:cNvSpPr>
            <a:spLocks noGrp="1"/>
          </p:cNvSpPr>
          <p:nvPr>
            <p:ph type="title"/>
          </p:nvPr>
        </p:nvSpPr>
        <p:spPr/>
        <p:txBody>
          <a:bodyPr/>
          <a:lstStyle/>
          <a:p>
            <a:r>
              <a:rPr lang="zh-CN" altLang="en-US" sz="2400"/>
              <a:t>第六章 一维定常可压管流</a:t>
            </a:r>
            <a:br>
              <a:rPr lang="en-US" altLang="zh-CN" sz="2400"/>
            </a:br>
            <a:r>
              <a:rPr lang="en-US" altLang="zh-CN" sz="2000"/>
              <a:t>§6-3 </a:t>
            </a:r>
            <a:r>
              <a:rPr lang="zh-CN" altLang="en-US" sz="2000"/>
              <a:t>拉伐尔喷管</a:t>
            </a:r>
          </a:p>
        </p:txBody>
      </p:sp>
      <p:sp>
        <p:nvSpPr>
          <p:cNvPr id="56324" name="Rectangle 2">
            <a:extLst>
              <a:ext uri="{FF2B5EF4-FFF2-40B4-BE49-F238E27FC236}">
                <a16:creationId xmlns:a16="http://schemas.microsoft.com/office/drawing/2014/main" id="{A0E766D2-5220-44E3-A4B9-B9AAD7C01BD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25" name="Rectangle 4">
            <a:extLst>
              <a:ext uri="{FF2B5EF4-FFF2-40B4-BE49-F238E27FC236}">
                <a16:creationId xmlns:a16="http://schemas.microsoft.com/office/drawing/2014/main" id="{E8DFA7F6-7AEF-4828-87A0-11F8034CE3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26" name="Rectangle 6">
            <a:extLst>
              <a:ext uri="{FF2B5EF4-FFF2-40B4-BE49-F238E27FC236}">
                <a16:creationId xmlns:a16="http://schemas.microsoft.com/office/drawing/2014/main" id="{F06EEDC3-5293-434C-ABFA-DF6B8A1913C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27" name="Rectangle 8">
            <a:extLst>
              <a:ext uri="{FF2B5EF4-FFF2-40B4-BE49-F238E27FC236}">
                <a16:creationId xmlns:a16="http://schemas.microsoft.com/office/drawing/2014/main" id="{368ED53C-987F-43EF-8E8E-68E2B3372A1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28" name="Rectangle 10">
            <a:extLst>
              <a:ext uri="{FF2B5EF4-FFF2-40B4-BE49-F238E27FC236}">
                <a16:creationId xmlns:a16="http://schemas.microsoft.com/office/drawing/2014/main" id="{92B35E77-B016-45D7-AC8D-F70ED0969E8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29" name="Rectangle 9">
            <a:extLst>
              <a:ext uri="{FF2B5EF4-FFF2-40B4-BE49-F238E27FC236}">
                <a16:creationId xmlns:a16="http://schemas.microsoft.com/office/drawing/2014/main" id="{F6435B9A-BC79-4B41-92CC-37FA3014B6A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0" name="Rectangle 11">
            <a:extLst>
              <a:ext uri="{FF2B5EF4-FFF2-40B4-BE49-F238E27FC236}">
                <a16:creationId xmlns:a16="http://schemas.microsoft.com/office/drawing/2014/main" id="{0C1B4762-8F14-4025-83F0-D3E242A5DCE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1" name="Rectangle 13">
            <a:extLst>
              <a:ext uri="{FF2B5EF4-FFF2-40B4-BE49-F238E27FC236}">
                <a16:creationId xmlns:a16="http://schemas.microsoft.com/office/drawing/2014/main" id="{F7FAA4F6-E867-4FE9-93E3-93C1B407DC7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2" name="Rectangle 12">
            <a:extLst>
              <a:ext uri="{FF2B5EF4-FFF2-40B4-BE49-F238E27FC236}">
                <a16:creationId xmlns:a16="http://schemas.microsoft.com/office/drawing/2014/main" id="{80317195-495D-4994-A68B-D3B533FFD5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3" name="Rectangle 14">
            <a:extLst>
              <a:ext uri="{FF2B5EF4-FFF2-40B4-BE49-F238E27FC236}">
                <a16:creationId xmlns:a16="http://schemas.microsoft.com/office/drawing/2014/main" id="{67A3D687-1B6F-4DC1-8DA7-D45599D48B3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4" name="Rectangle 16">
            <a:extLst>
              <a:ext uri="{FF2B5EF4-FFF2-40B4-BE49-F238E27FC236}">
                <a16:creationId xmlns:a16="http://schemas.microsoft.com/office/drawing/2014/main" id="{DC6BB025-F2DF-41A5-9251-5C4167194F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5" name="Rectangle 18">
            <a:extLst>
              <a:ext uri="{FF2B5EF4-FFF2-40B4-BE49-F238E27FC236}">
                <a16:creationId xmlns:a16="http://schemas.microsoft.com/office/drawing/2014/main" id="{17E48A59-BD48-4060-AE18-80718E6EF52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6" name="Rectangle 20">
            <a:extLst>
              <a:ext uri="{FF2B5EF4-FFF2-40B4-BE49-F238E27FC236}">
                <a16:creationId xmlns:a16="http://schemas.microsoft.com/office/drawing/2014/main" id="{1FC1CBFA-3CDE-4DDF-A1DB-3F674CFAC6E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7" name="Rectangle 23">
            <a:extLst>
              <a:ext uri="{FF2B5EF4-FFF2-40B4-BE49-F238E27FC236}">
                <a16:creationId xmlns:a16="http://schemas.microsoft.com/office/drawing/2014/main" id="{CBD03F2F-5955-4972-9461-A6CD88714B2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8" name="Rectangle 18">
            <a:extLst>
              <a:ext uri="{FF2B5EF4-FFF2-40B4-BE49-F238E27FC236}">
                <a16:creationId xmlns:a16="http://schemas.microsoft.com/office/drawing/2014/main" id="{63B02B59-38FD-432A-AA62-B0D7B8C3C46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100" name="表格 99">
            <a:extLst>
              <a:ext uri="{FF2B5EF4-FFF2-40B4-BE49-F238E27FC236}">
                <a16:creationId xmlns:a16="http://schemas.microsoft.com/office/drawing/2014/main" id="{E5382B28-F9CD-4638-80CE-1C6D062BF002}"/>
              </a:ext>
            </a:extLst>
          </p:cNvPr>
          <p:cNvGraphicFramePr>
            <a:graphicFrameLocks noGrp="1"/>
          </p:cNvGraphicFramePr>
          <p:nvPr>
            <p:extLst>
              <p:ext uri="{D42A27DB-BD31-4B8C-83A1-F6EECF244321}">
                <p14:modId xmlns:p14="http://schemas.microsoft.com/office/powerpoint/2010/main" val="1554949294"/>
              </p:ext>
            </p:extLst>
          </p:nvPr>
        </p:nvGraphicFramePr>
        <p:xfrm>
          <a:off x="635000" y="1751013"/>
          <a:ext cx="7856538" cy="3895726"/>
        </p:xfrm>
        <a:graphic>
          <a:graphicData uri="http://schemas.openxmlformats.org/drawingml/2006/table">
            <a:tbl>
              <a:tblPr firstRow="1" bandRow="1">
                <a:tableStyleId>{5C22544A-7EE6-4342-B048-85BDC9FD1C3A}</a:tableStyleId>
              </a:tblPr>
              <a:tblGrid>
                <a:gridCol w="1955670">
                  <a:extLst>
                    <a:ext uri="{9D8B030D-6E8A-4147-A177-3AD203B41FA5}">
                      <a16:colId xmlns:a16="http://schemas.microsoft.com/office/drawing/2014/main" val="20000"/>
                    </a:ext>
                  </a:extLst>
                </a:gridCol>
                <a:gridCol w="3564226">
                  <a:extLst>
                    <a:ext uri="{9D8B030D-6E8A-4147-A177-3AD203B41FA5}">
                      <a16:colId xmlns:a16="http://schemas.microsoft.com/office/drawing/2014/main" val="20001"/>
                    </a:ext>
                  </a:extLst>
                </a:gridCol>
                <a:gridCol w="1293654">
                  <a:extLst>
                    <a:ext uri="{9D8B030D-6E8A-4147-A177-3AD203B41FA5}">
                      <a16:colId xmlns:a16="http://schemas.microsoft.com/office/drawing/2014/main" val="20002"/>
                    </a:ext>
                  </a:extLst>
                </a:gridCol>
                <a:gridCol w="1042988">
                  <a:extLst>
                    <a:ext uri="{9D8B030D-6E8A-4147-A177-3AD203B41FA5}">
                      <a16:colId xmlns:a16="http://schemas.microsoft.com/office/drawing/2014/main" val="20003"/>
                    </a:ext>
                  </a:extLst>
                </a:gridCol>
              </a:tblGrid>
              <a:tr h="501258">
                <a:tc>
                  <a:txBody>
                    <a:bodyPr/>
                    <a:lstStyle/>
                    <a:p>
                      <a:pPr algn="ctr"/>
                      <a:r>
                        <a:rPr lang="zh-CN" altLang="en-US" sz="2000" b="1" dirty="0"/>
                        <a:t>压强比</a:t>
                      </a:r>
                    </a:p>
                  </a:txBody>
                  <a:tcPr marL="91434" marR="91434" marT="45714" marB="45714" anchor="ctr"/>
                </a:tc>
                <a:tc gridSpan="2">
                  <a:txBody>
                    <a:bodyPr/>
                    <a:lstStyle/>
                    <a:p>
                      <a:pPr algn="ctr"/>
                      <a:r>
                        <a:rPr lang="zh-CN" altLang="en-US" sz="2000" b="1" dirty="0"/>
                        <a:t>特点</a:t>
                      </a:r>
                    </a:p>
                  </a:txBody>
                  <a:tcPr marL="91434" marR="91434" marT="45714" marB="45714" anchor="ctr"/>
                </a:tc>
                <a:tc hMerge="1">
                  <a:txBody>
                    <a:bodyPr/>
                    <a:lstStyle/>
                    <a:p>
                      <a:endParaRPr lang="zh-CN" altLang="en-US" dirty="0"/>
                    </a:p>
                  </a:txBody>
                  <a:tcPr/>
                </a:tc>
                <a:tc>
                  <a:txBody>
                    <a:bodyPr/>
                    <a:lstStyle/>
                    <a:p>
                      <a:pPr algn="ctr"/>
                      <a:r>
                        <a:rPr lang="zh-CN" altLang="en-US" sz="2000" b="1" dirty="0"/>
                        <a:t>流态</a:t>
                      </a:r>
                    </a:p>
                  </a:txBody>
                  <a:tcPr marL="91434" marR="91434" marT="45714" marB="45714" anchor="ctr"/>
                </a:tc>
                <a:extLst>
                  <a:ext uri="{0D108BD9-81ED-4DB2-BD59-A6C34878D82A}">
                    <a16:rowId xmlns:a16="http://schemas.microsoft.com/office/drawing/2014/main" val="10000"/>
                  </a:ext>
                </a:extLst>
              </a:tr>
              <a:tr h="484924">
                <a:tc>
                  <a:txBody>
                    <a:bodyPr/>
                    <a:lstStyle/>
                    <a:p>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dirty="0"/>
                        <a:t>&gt;p</a:t>
                      </a:r>
                      <a:r>
                        <a:rPr lang="en-US" altLang="zh-CN" sz="1800" b="1" baseline="-25000" dirty="0"/>
                        <a:t>3</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r>
                        <a:rPr lang="zh-CN" altLang="en-US" sz="1800" b="1" dirty="0"/>
                        <a:t>全管亚声速</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a:txBody>
                    <a:bodyPr/>
                    <a:lstStyle/>
                    <a:p>
                      <a:r>
                        <a:rPr lang="zh-CN" altLang="en-US" sz="1800" b="1" dirty="0"/>
                        <a:t>亚临界</a:t>
                      </a:r>
                    </a:p>
                  </a:txBody>
                  <a:tcPr marL="91434" marR="91434" marT="45714" marB="45714" anchor="ctr"/>
                </a:tc>
                <a:extLst>
                  <a:ext uri="{0D108BD9-81ED-4DB2-BD59-A6C34878D82A}">
                    <a16:rowId xmlns:a16="http://schemas.microsoft.com/office/drawing/2014/main" val="10001"/>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dirty="0"/>
                        <a:t>=p</a:t>
                      </a:r>
                      <a:r>
                        <a:rPr lang="en-US" altLang="zh-CN" sz="1800" b="1" baseline="-25000" dirty="0"/>
                        <a:t>3</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，其余亚声速</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a:txBody>
                    <a:bodyPr/>
                    <a:lstStyle/>
                    <a:p>
                      <a:r>
                        <a:rPr lang="zh-CN" altLang="en-US" sz="1800" b="1" dirty="0"/>
                        <a:t>临界</a:t>
                      </a:r>
                    </a:p>
                  </a:txBody>
                  <a:tcPr marL="91434" marR="91434" marT="45714" marB="45714" anchor="ctr"/>
                </a:tc>
                <a:extLst>
                  <a:ext uri="{0D108BD9-81ED-4DB2-BD59-A6C34878D82A}">
                    <a16:rowId xmlns:a16="http://schemas.microsoft.com/office/drawing/2014/main" val="10002"/>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2</a:t>
                      </a:r>
                      <a:r>
                        <a:rPr lang="en-US" altLang="zh-CN" sz="1800" b="1" dirty="0"/>
                        <a:t>/p</a:t>
                      </a:r>
                      <a:r>
                        <a:rPr lang="en-US" altLang="zh-CN" sz="1800" b="1" baseline="-25000" dirty="0"/>
                        <a:t>0</a:t>
                      </a:r>
                      <a:r>
                        <a:rPr lang="en-US" altLang="zh-CN" sz="1800" b="1" dirty="0"/>
                        <a:t>&lt;p</a:t>
                      </a:r>
                      <a:r>
                        <a:rPr lang="en-US" altLang="zh-CN" sz="1800" b="1" baseline="-25000" dirty="0"/>
                        <a:t>b</a:t>
                      </a:r>
                      <a:r>
                        <a:rPr lang="en-US" altLang="zh-CN" sz="1800" b="1" dirty="0"/>
                        <a:t>/p</a:t>
                      </a:r>
                      <a:r>
                        <a:rPr lang="en-US" altLang="zh-CN" sz="1800" b="1" baseline="-25000" dirty="0"/>
                        <a:t>0</a:t>
                      </a:r>
                      <a:r>
                        <a:rPr lang="en-US" altLang="zh-CN" sz="1800" b="1" baseline="0" dirty="0"/>
                        <a:t>&lt;</a:t>
                      </a:r>
                      <a:r>
                        <a:rPr lang="en-US" altLang="zh-CN" sz="1800" b="1" dirty="0"/>
                        <a:t>p</a:t>
                      </a:r>
                      <a:r>
                        <a:rPr lang="en-US" altLang="zh-CN" sz="1800" b="1" baseline="-25000" dirty="0"/>
                        <a:t>3</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，扩张段有正激波，</a:t>
                      </a:r>
                      <a:r>
                        <a:rPr lang="en-US" altLang="zh-CN" sz="1800" b="1" i="1" dirty="0">
                          <a:ea typeface="华文中宋" pitchFamily="2" charset="-122"/>
                          <a:cs typeface="Times New Roman" pitchFamily="18" charset="0"/>
                        </a:rPr>
                        <a:t>Ma</a:t>
                      </a:r>
                      <a:r>
                        <a:rPr lang="en-US" altLang="zh-CN" sz="1800" b="1" baseline="-25000" dirty="0"/>
                        <a:t>e</a:t>
                      </a:r>
                      <a:r>
                        <a:rPr lang="en-US" altLang="zh-CN" sz="1800" b="1" dirty="0"/>
                        <a:t>&lt;1</a:t>
                      </a:r>
                      <a:endParaRPr lang="zh-CN" altLang="en-US" sz="1800" b="1" dirty="0"/>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rowSpan="5">
                  <a:txBody>
                    <a:bodyPr/>
                    <a:lstStyle/>
                    <a:p>
                      <a:r>
                        <a:rPr lang="zh-CN" altLang="en-US" sz="1800" b="1" dirty="0"/>
                        <a:t>超临界</a:t>
                      </a:r>
                    </a:p>
                  </a:txBody>
                  <a:tcPr marL="91434" marR="91434" marT="45714" marB="45714" anchor="ctr"/>
                </a:tc>
                <a:extLst>
                  <a:ext uri="{0D108BD9-81ED-4DB2-BD59-A6C34878D82A}">
                    <a16:rowId xmlns:a16="http://schemas.microsoft.com/office/drawing/2014/main" val="10003"/>
                  </a:ext>
                </a:extLst>
              </a:tr>
              <a:tr h="484924">
                <a:tc>
                  <a:txBody>
                    <a:bodyPr/>
                    <a:lstStyle/>
                    <a:p>
                      <a:r>
                        <a:rPr lang="en-US" altLang="zh-CN" sz="1800" b="1" dirty="0"/>
                        <a:t>p</a:t>
                      </a:r>
                      <a:r>
                        <a:rPr lang="en-US" altLang="zh-CN" sz="1800" b="1" baseline="-25000" dirty="0"/>
                        <a:t>2</a:t>
                      </a:r>
                      <a:r>
                        <a:rPr lang="en-US" altLang="zh-CN" sz="1800" b="1" dirty="0"/>
                        <a:t>/p</a:t>
                      </a:r>
                      <a:r>
                        <a:rPr lang="en-US" altLang="zh-CN" sz="1800" b="1" baseline="-25000" dirty="0"/>
                        <a:t>0</a:t>
                      </a:r>
                      <a:r>
                        <a:rPr lang="en-US" altLang="zh-CN" sz="1800" b="1" baseline="0" dirty="0"/>
                        <a:t>=</a:t>
                      </a:r>
                      <a:r>
                        <a:rPr lang="en-US" altLang="zh-CN" sz="1800" b="1" dirty="0"/>
                        <a:t>p</a:t>
                      </a:r>
                      <a:r>
                        <a:rPr lang="en-US" altLang="zh-CN" sz="1800" b="1" baseline="-25000" dirty="0"/>
                        <a:t>b</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，出口有正激波</a:t>
                      </a:r>
                    </a:p>
                  </a:txBody>
                  <a:tcPr marL="91434" marR="91434" marT="45714" marB="45714" anchor="ctr"/>
                </a:tc>
                <a:tc>
                  <a:txBody>
                    <a:bodyPr/>
                    <a:lstStyle/>
                    <a:p>
                      <a:r>
                        <a:rPr lang="en-US" altLang="zh-CN" sz="1800" b="1" dirty="0"/>
                        <a:t>p</a:t>
                      </a:r>
                      <a:r>
                        <a:rPr lang="en-US" altLang="zh-CN" sz="1800" b="1" kern="1200" baseline="-25000" dirty="0">
                          <a:solidFill>
                            <a:schemeClr val="dk1"/>
                          </a:solidFill>
                          <a:latin typeface="+mn-lt"/>
                          <a:ea typeface="+mn-ea"/>
                          <a:cs typeface="+mn-cs"/>
                        </a:rPr>
                        <a:t>e</a:t>
                      </a:r>
                      <a:r>
                        <a:rPr lang="en-US" altLang="zh-CN" sz="1800" b="1" dirty="0"/>
                        <a:t>=p</a:t>
                      </a:r>
                      <a:r>
                        <a:rPr lang="en-US" altLang="zh-CN" sz="1800" b="1" kern="1200" baseline="-25000" dirty="0">
                          <a:solidFill>
                            <a:schemeClr val="dk1"/>
                          </a:solidFill>
                          <a:latin typeface="+mn-lt"/>
                          <a:ea typeface="+mn-ea"/>
                          <a:cs typeface="+mn-cs"/>
                        </a:rPr>
                        <a:t>1</a:t>
                      </a:r>
                      <a:r>
                        <a:rPr lang="en-US" altLang="zh-CN" sz="1800" b="1" dirty="0"/>
                        <a:t>&lt;p</a:t>
                      </a:r>
                      <a:r>
                        <a:rPr lang="en-US" altLang="zh-CN" sz="1800" b="1" kern="1200" baseline="-25000" dirty="0">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4"/>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1</a:t>
                      </a:r>
                      <a:r>
                        <a:rPr lang="en-US" altLang="zh-CN" sz="1800" b="1" dirty="0"/>
                        <a:t>/p</a:t>
                      </a:r>
                      <a:r>
                        <a:rPr lang="en-US" altLang="zh-CN" sz="1800" b="1" baseline="-25000" dirty="0"/>
                        <a:t>0</a:t>
                      </a:r>
                      <a:r>
                        <a:rPr lang="en-US" altLang="zh-CN" sz="1800" b="1" dirty="0"/>
                        <a:t>&lt;p</a:t>
                      </a:r>
                      <a:r>
                        <a:rPr lang="en-US" altLang="zh-CN" sz="1800" b="1" baseline="-25000" dirty="0"/>
                        <a:t>b</a:t>
                      </a:r>
                      <a:r>
                        <a:rPr lang="en-US" altLang="zh-CN" sz="1800" b="1" dirty="0"/>
                        <a:t>/p</a:t>
                      </a:r>
                      <a:r>
                        <a:rPr lang="en-US" altLang="zh-CN" sz="1800" b="1" baseline="-25000" dirty="0"/>
                        <a:t>0</a:t>
                      </a:r>
                      <a:r>
                        <a:rPr lang="en-US" altLang="zh-CN" sz="1800" b="1" baseline="0" dirty="0"/>
                        <a:t>&lt;</a:t>
                      </a:r>
                      <a:r>
                        <a:rPr lang="en-US" altLang="zh-CN" sz="1800" b="1" dirty="0"/>
                        <a:t>p</a:t>
                      </a:r>
                      <a:r>
                        <a:rPr lang="en-US" altLang="zh-CN" sz="1800" b="1" baseline="-25000" dirty="0"/>
                        <a:t>2</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，过膨胀，斜激波</a:t>
                      </a:r>
                    </a:p>
                  </a:txBody>
                  <a:tcPr marL="91434" marR="91434" marT="45714" marB="45714" anchor="ctr"/>
                </a:tc>
                <a:tc>
                  <a:txBody>
                    <a:bodyPr/>
                    <a:lstStyle/>
                    <a:p>
                      <a:r>
                        <a:rPr lang="en-US" altLang="zh-CN" sz="1800" b="1" dirty="0"/>
                        <a:t>p</a:t>
                      </a:r>
                      <a:r>
                        <a:rPr lang="en-US" altLang="zh-CN" sz="1800" b="1" kern="1200" baseline="-25000" dirty="0">
                          <a:solidFill>
                            <a:schemeClr val="dk1"/>
                          </a:solidFill>
                          <a:latin typeface="+mn-lt"/>
                          <a:ea typeface="+mn-ea"/>
                          <a:cs typeface="+mn-cs"/>
                        </a:rPr>
                        <a:t>e</a:t>
                      </a:r>
                      <a:r>
                        <a:rPr lang="en-US" altLang="zh-CN" sz="1800" b="1" dirty="0"/>
                        <a:t>=p</a:t>
                      </a:r>
                      <a:r>
                        <a:rPr lang="en-US" altLang="zh-CN" sz="1800" b="1" kern="1200" baseline="-25000" dirty="0">
                          <a:solidFill>
                            <a:schemeClr val="dk1"/>
                          </a:solidFill>
                          <a:latin typeface="+mn-lt"/>
                          <a:ea typeface="+mn-ea"/>
                          <a:cs typeface="+mn-cs"/>
                        </a:rPr>
                        <a:t>1</a:t>
                      </a:r>
                      <a:r>
                        <a:rPr lang="en-US" altLang="zh-CN" sz="1800" b="1" dirty="0"/>
                        <a:t>&lt;p</a:t>
                      </a:r>
                      <a:r>
                        <a:rPr lang="en-US" altLang="zh-CN" sz="1800" b="1" kern="1200" baseline="-25000" dirty="0">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5"/>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baseline="0" dirty="0"/>
                        <a:t>=</a:t>
                      </a:r>
                      <a:r>
                        <a:rPr lang="en-US" altLang="zh-CN" sz="1800" b="1" dirty="0"/>
                        <a:t>p</a:t>
                      </a:r>
                      <a:r>
                        <a:rPr lang="en-US" altLang="zh-CN" sz="1800" b="1" baseline="-25000" dirty="0"/>
                        <a:t>1</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，完全膨胀</a:t>
                      </a:r>
                    </a:p>
                  </a:txBody>
                  <a:tcPr marL="91434" marR="91434" marT="45714" marB="45714" anchor="ctr"/>
                </a:tc>
                <a:tc>
                  <a:txBody>
                    <a:bodyPr/>
                    <a:lstStyle/>
                    <a:p>
                      <a:r>
                        <a:rPr lang="en-US" altLang="zh-CN" sz="1800" b="1" dirty="0"/>
                        <a:t>p</a:t>
                      </a:r>
                      <a:r>
                        <a:rPr lang="en-US" altLang="zh-CN" sz="1800" b="1" kern="1200" baseline="-25000" dirty="0">
                          <a:solidFill>
                            <a:schemeClr val="dk1"/>
                          </a:solidFill>
                          <a:latin typeface="+mn-lt"/>
                          <a:ea typeface="+mn-ea"/>
                          <a:cs typeface="+mn-cs"/>
                        </a:rPr>
                        <a:t>e</a:t>
                      </a:r>
                      <a:r>
                        <a:rPr lang="en-US" altLang="zh-CN" sz="1800" b="1" dirty="0"/>
                        <a:t>=p</a:t>
                      </a:r>
                      <a:r>
                        <a:rPr lang="en-US" altLang="zh-CN" sz="1800" b="1" kern="1200" baseline="-25000" dirty="0">
                          <a:solidFill>
                            <a:schemeClr val="dk1"/>
                          </a:solidFill>
                          <a:latin typeface="+mn-lt"/>
                          <a:ea typeface="+mn-ea"/>
                          <a:cs typeface="+mn-cs"/>
                        </a:rPr>
                        <a:t>1</a:t>
                      </a:r>
                      <a:r>
                        <a:rPr lang="en-US" altLang="zh-CN" sz="1800" b="1" dirty="0"/>
                        <a:t>=p</a:t>
                      </a:r>
                      <a:r>
                        <a:rPr lang="en-US" altLang="zh-CN" sz="1800" b="1" kern="1200" baseline="-25000" dirty="0">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6"/>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baseline="0" dirty="0"/>
                        <a:t>&lt;</a:t>
                      </a:r>
                      <a:r>
                        <a:rPr lang="en-US" altLang="zh-CN" sz="1800" b="1" dirty="0"/>
                        <a:t>p</a:t>
                      </a:r>
                      <a:r>
                        <a:rPr lang="en-US" altLang="zh-CN" sz="1800" b="1" baseline="-25000" dirty="0"/>
                        <a:t>1</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，欠膨胀，膨胀波</a:t>
                      </a:r>
                    </a:p>
                  </a:txBody>
                  <a:tcPr marL="91434" marR="91434" marT="45714" marB="45714" anchor="ctr"/>
                </a:tc>
                <a:tc>
                  <a:txBody>
                    <a:bodyPr/>
                    <a:lstStyle/>
                    <a:p>
                      <a:r>
                        <a:rPr lang="en-US" altLang="zh-CN" sz="1800" b="1" dirty="0"/>
                        <a:t>p</a:t>
                      </a:r>
                      <a:r>
                        <a:rPr lang="en-US" altLang="zh-CN" sz="1800" b="1" kern="1200" baseline="-25000" dirty="0">
                          <a:solidFill>
                            <a:schemeClr val="dk1"/>
                          </a:solidFill>
                          <a:latin typeface="+mn-lt"/>
                          <a:ea typeface="+mn-ea"/>
                          <a:cs typeface="+mn-cs"/>
                        </a:rPr>
                        <a:t>e</a:t>
                      </a:r>
                      <a:r>
                        <a:rPr lang="en-US" altLang="zh-CN" sz="1800" b="1" dirty="0"/>
                        <a:t>=p</a:t>
                      </a:r>
                      <a:r>
                        <a:rPr lang="en-US" altLang="zh-CN" sz="1800" b="1" kern="1200" baseline="-25000" dirty="0">
                          <a:solidFill>
                            <a:schemeClr val="dk1"/>
                          </a:solidFill>
                          <a:latin typeface="+mn-lt"/>
                          <a:ea typeface="+mn-ea"/>
                          <a:cs typeface="+mn-cs"/>
                        </a:rPr>
                        <a:t>1</a:t>
                      </a:r>
                      <a:r>
                        <a:rPr lang="en-US" altLang="zh-CN" sz="1800" b="1" dirty="0"/>
                        <a:t>&gt;p</a:t>
                      </a:r>
                      <a:r>
                        <a:rPr lang="en-US" altLang="zh-CN" sz="1800" b="1" kern="1200" baseline="-25000" dirty="0">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7"/>
                  </a:ext>
                </a:extLst>
              </a:tr>
            </a:tbl>
          </a:graphicData>
        </a:graphic>
      </p:graphicFrame>
      <p:sp>
        <p:nvSpPr>
          <p:cNvPr id="22" name="Rectangle 4">
            <a:extLst>
              <a:ext uri="{FF2B5EF4-FFF2-40B4-BE49-F238E27FC236}">
                <a16:creationId xmlns:a16="http://schemas.microsoft.com/office/drawing/2014/main" id="{F1B07486-76AB-4A64-B3B6-2DB641CA8973}"/>
              </a:ext>
            </a:extLst>
          </p:cNvPr>
          <p:cNvSpPr>
            <a:spLocks noChangeArrowheads="1"/>
          </p:cNvSpPr>
          <p:nvPr/>
        </p:nvSpPr>
        <p:spPr bwMode="auto">
          <a:xfrm>
            <a:off x="468313" y="811213"/>
            <a:ext cx="5311775" cy="522287"/>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F5379EF7-085A-4683-BE82-C94060B8519D}"/>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4" name="Rectangle 4">
            <a:extLst>
              <a:ext uri="{FF2B5EF4-FFF2-40B4-BE49-F238E27FC236}">
                <a16:creationId xmlns:a16="http://schemas.microsoft.com/office/drawing/2014/main" id="{CB19D7B3-798E-48DA-AE1D-4B8A05BC2A40}"/>
              </a:ext>
            </a:extLst>
          </p:cNvPr>
          <p:cNvSpPr>
            <a:spLocks noChangeArrowheads="1"/>
          </p:cNvSpPr>
          <p:nvPr/>
        </p:nvSpPr>
        <p:spPr bwMode="auto">
          <a:xfrm>
            <a:off x="468313" y="8350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拉伐尔喷管计算</a:t>
            </a:r>
          </a:p>
        </p:txBody>
      </p:sp>
      <p:sp>
        <p:nvSpPr>
          <p:cNvPr id="5" name="矩形 4">
            <a:extLst>
              <a:ext uri="{FF2B5EF4-FFF2-40B4-BE49-F238E27FC236}">
                <a16:creationId xmlns:a16="http://schemas.microsoft.com/office/drawing/2014/main" id="{963BACF1-2853-4D78-92E5-98C1D9EA9E24}"/>
              </a:ext>
            </a:extLst>
          </p:cNvPr>
          <p:cNvSpPr>
            <a:spLocks noChangeArrowheads="1"/>
          </p:cNvSpPr>
          <p:nvPr/>
        </p:nvSpPr>
        <p:spPr bwMode="auto">
          <a:xfrm>
            <a:off x="720725" y="1949450"/>
            <a:ext cx="13160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n"/>
            </a:pPr>
            <a:r>
              <a:rPr kumimoji="1" lang="zh-CN" altLang="zh-CN" b="1">
                <a:solidFill>
                  <a:schemeClr val="tx2"/>
                </a:solidFill>
                <a:latin typeface="Times New Roman" panose="02020603050405020304" pitchFamily="18" charset="0"/>
                <a:ea typeface="华文中宋" panose="02010600040101010101" pitchFamily="2" charset="-122"/>
                <a:sym typeface="Symbol" panose="05050102010706020507" pitchFamily="18" charset="2"/>
              </a:rPr>
              <a:t>正问题</a:t>
            </a:r>
            <a:endParaRPr kumimoji="1" lang="zh-CN" altLang="en-US" b="1">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6" name="矩形 5">
            <a:extLst>
              <a:ext uri="{FF2B5EF4-FFF2-40B4-BE49-F238E27FC236}">
                <a16:creationId xmlns:a16="http://schemas.microsoft.com/office/drawing/2014/main" id="{4B8C7ADD-2247-44DE-96D7-A0273EDB4DF4}"/>
              </a:ext>
            </a:extLst>
          </p:cNvPr>
          <p:cNvSpPr/>
          <p:nvPr/>
        </p:nvSpPr>
        <p:spPr>
          <a:xfrm>
            <a:off x="3505200" y="2432050"/>
            <a:ext cx="3022600" cy="400050"/>
          </a:xfrm>
          <a:prstGeom prst="rect">
            <a:avLst/>
          </a:prstGeom>
        </p:spPr>
        <p:txBody>
          <a:bodyPr>
            <a:spAutoFit/>
          </a:bodyPr>
          <a:lstStyle/>
          <a:p>
            <a:pPr>
              <a:defRPr/>
            </a:pPr>
            <a:r>
              <a:rPr lang="zh-CN" altLang="zh-CN" sz="2000" b="1" dirty="0">
                <a:latin typeface="+mn-ea"/>
                <a:ea typeface="+mn-ea"/>
              </a:rPr>
              <a:t>喷管内的流动状态及参数</a:t>
            </a:r>
            <a:endParaRPr lang="zh-CN" altLang="en-US" sz="2000" b="1" dirty="0">
              <a:latin typeface="+mn-ea"/>
              <a:ea typeface="+mn-ea"/>
            </a:endParaRPr>
          </a:p>
        </p:txBody>
      </p:sp>
      <p:grpSp>
        <p:nvGrpSpPr>
          <p:cNvPr id="2" name="组合 11">
            <a:extLst>
              <a:ext uri="{FF2B5EF4-FFF2-40B4-BE49-F238E27FC236}">
                <a16:creationId xmlns:a16="http://schemas.microsoft.com/office/drawing/2014/main" id="{69317530-1286-4231-B492-3393F472D5AC}"/>
              </a:ext>
            </a:extLst>
          </p:cNvPr>
          <p:cNvGrpSpPr>
            <a:grpSpLocks/>
          </p:cNvGrpSpPr>
          <p:nvPr/>
        </p:nvGrpSpPr>
        <p:grpSpPr bwMode="auto">
          <a:xfrm>
            <a:off x="2201863" y="1616075"/>
            <a:ext cx="5664200" cy="763588"/>
            <a:chOff x="2202030" y="1616767"/>
            <a:chExt cx="5663503" cy="762367"/>
          </a:xfrm>
        </p:grpSpPr>
        <p:sp>
          <p:nvSpPr>
            <p:cNvPr id="7" name="矩形 6">
              <a:extLst>
                <a:ext uri="{FF2B5EF4-FFF2-40B4-BE49-F238E27FC236}">
                  <a16:creationId xmlns:a16="http://schemas.microsoft.com/office/drawing/2014/main" id="{37AA735A-9A8B-43DE-A1EB-1563FC5DD512}"/>
                </a:ext>
              </a:extLst>
            </p:cNvPr>
            <p:cNvSpPr/>
            <p:nvPr/>
          </p:nvSpPr>
          <p:spPr>
            <a:xfrm>
              <a:off x="2202030" y="1616767"/>
              <a:ext cx="5663503" cy="399410"/>
            </a:xfrm>
            <a:prstGeom prst="rect">
              <a:avLst/>
            </a:prstGeom>
          </p:spPr>
          <p:txBody>
            <a:bodyPr>
              <a:spAutoFit/>
            </a:bodyPr>
            <a:lstStyle/>
            <a:p>
              <a:pPr>
                <a:defRPr/>
              </a:pPr>
              <a:r>
                <a:rPr lang="zh-CN" altLang="zh-CN" sz="2000" b="1" dirty="0">
                  <a:solidFill>
                    <a:srgbClr val="1D528D"/>
                  </a:solidFill>
                  <a:latin typeface="+mn-ea"/>
                  <a:ea typeface="+mn-ea"/>
                </a:rPr>
                <a:t>喷管面积比</a:t>
              </a:r>
              <a:r>
                <a:rPr lang="en-US" altLang="zh-CN" sz="2000" b="1" dirty="0">
                  <a:solidFill>
                    <a:srgbClr val="1D528D"/>
                  </a:solidFill>
                  <a:latin typeface="+mn-ea"/>
                  <a:ea typeface="+mn-ea"/>
                </a:rPr>
                <a:t>A</a:t>
              </a:r>
              <a:r>
                <a:rPr lang="en-US" altLang="zh-CN" sz="2000" b="1" baseline="-25000" dirty="0">
                  <a:solidFill>
                    <a:srgbClr val="1D528D"/>
                  </a:solidFill>
                  <a:latin typeface="+mn-ea"/>
                  <a:ea typeface="+mn-ea"/>
                </a:rPr>
                <a:t>t</a:t>
              </a:r>
              <a:r>
                <a:rPr lang="en-US" altLang="zh-CN" sz="2000" b="1" dirty="0">
                  <a:solidFill>
                    <a:srgbClr val="1D528D"/>
                  </a:solidFill>
                  <a:latin typeface="+mn-ea"/>
                  <a:ea typeface="+mn-ea"/>
                </a:rPr>
                <a:t>/</a:t>
              </a:r>
              <a:r>
                <a:rPr lang="en-US" altLang="zh-CN" sz="2000" b="1" dirty="0" err="1">
                  <a:solidFill>
                    <a:srgbClr val="1D528D"/>
                  </a:solidFill>
                  <a:latin typeface="+mn-ea"/>
                  <a:ea typeface="+mn-ea"/>
                </a:rPr>
                <a:t>A</a:t>
              </a:r>
              <a:r>
                <a:rPr lang="en-US" altLang="zh-CN" sz="2000" b="1" baseline="-25000" dirty="0" err="1">
                  <a:solidFill>
                    <a:srgbClr val="1D528D"/>
                  </a:solidFill>
                  <a:latin typeface="+mn-ea"/>
                  <a:ea typeface="+mn-ea"/>
                </a:rPr>
                <a:t>e</a:t>
              </a:r>
              <a:r>
                <a:rPr lang="zh-CN" altLang="en-US" sz="2000" b="1" dirty="0">
                  <a:solidFill>
                    <a:srgbClr val="1D528D"/>
                  </a:solidFill>
                  <a:latin typeface="+mn-ea"/>
                  <a:ea typeface="+mn-ea"/>
                </a:rPr>
                <a:t>，</a:t>
              </a:r>
              <a:r>
                <a:rPr lang="zh-CN" altLang="zh-CN" sz="2000" b="1" dirty="0">
                  <a:solidFill>
                    <a:srgbClr val="1D528D"/>
                  </a:solidFill>
                  <a:latin typeface="+mn-ea"/>
                  <a:ea typeface="+mn-ea"/>
                </a:rPr>
                <a:t>反压与总压之比</a:t>
              </a:r>
              <a:r>
                <a:rPr lang="en-US" altLang="zh-CN" sz="2000" b="1" dirty="0">
                  <a:solidFill>
                    <a:srgbClr val="1D528D"/>
                  </a:solidFill>
                  <a:latin typeface="+mn-ea"/>
                  <a:ea typeface="+mn-ea"/>
                </a:rPr>
                <a:t>p</a:t>
              </a:r>
              <a:r>
                <a:rPr lang="en-US" altLang="zh-CN" sz="2000" b="1" baseline="-25000" dirty="0">
                  <a:solidFill>
                    <a:srgbClr val="1D528D"/>
                  </a:solidFill>
                  <a:latin typeface="+mn-ea"/>
                  <a:ea typeface="+mn-ea"/>
                </a:rPr>
                <a:t>b</a:t>
              </a:r>
              <a:r>
                <a:rPr lang="en-US" altLang="zh-CN" sz="2000" b="1" dirty="0">
                  <a:solidFill>
                    <a:srgbClr val="1D528D"/>
                  </a:solidFill>
                  <a:latin typeface="+mn-ea"/>
                  <a:ea typeface="+mn-ea"/>
                </a:rPr>
                <a:t>/p</a:t>
              </a:r>
              <a:r>
                <a:rPr lang="en-US" altLang="zh-CN" sz="2000" b="1" baseline="-25000" dirty="0">
                  <a:solidFill>
                    <a:srgbClr val="1D528D"/>
                  </a:solidFill>
                  <a:latin typeface="+mn-ea"/>
                  <a:ea typeface="+mn-ea"/>
                </a:rPr>
                <a:t>0</a:t>
              </a:r>
              <a:r>
                <a:rPr lang="zh-CN" altLang="zh-CN" sz="2000" b="1" dirty="0">
                  <a:solidFill>
                    <a:srgbClr val="1D528D"/>
                  </a:solidFill>
                  <a:latin typeface="+mn-ea"/>
                  <a:ea typeface="+mn-ea"/>
                </a:rPr>
                <a:t>和总温</a:t>
              </a:r>
              <a:r>
                <a:rPr lang="en-US" altLang="zh-CN" sz="2000" b="1" dirty="0">
                  <a:solidFill>
                    <a:srgbClr val="1D528D"/>
                  </a:solidFill>
                  <a:latin typeface="+mn-ea"/>
                  <a:ea typeface="+mn-ea"/>
                </a:rPr>
                <a:t>T</a:t>
              </a:r>
              <a:r>
                <a:rPr lang="en-US" altLang="zh-CN" sz="2000" b="1" baseline="-25000" dirty="0">
                  <a:solidFill>
                    <a:srgbClr val="1D528D"/>
                  </a:solidFill>
                  <a:latin typeface="+mn-ea"/>
                </a:rPr>
                <a:t>0</a:t>
              </a:r>
              <a:endParaRPr lang="zh-CN" altLang="en-US" sz="2000" b="1" dirty="0">
                <a:latin typeface="+mn-ea"/>
                <a:ea typeface="+mn-ea"/>
              </a:endParaRPr>
            </a:p>
          </p:txBody>
        </p:sp>
        <p:sp>
          <p:nvSpPr>
            <p:cNvPr id="57355" name="下箭头标注 10">
              <a:extLst>
                <a:ext uri="{FF2B5EF4-FFF2-40B4-BE49-F238E27FC236}">
                  <a16:creationId xmlns:a16="http://schemas.microsoft.com/office/drawing/2014/main" id="{6E5D2380-C7E7-47D0-9182-F31B5EAD3EFB}"/>
                </a:ext>
              </a:extLst>
            </p:cNvPr>
            <p:cNvSpPr>
              <a:spLocks noChangeArrowheads="1"/>
            </p:cNvSpPr>
            <p:nvPr/>
          </p:nvSpPr>
          <p:spPr bwMode="auto">
            <a:xfrm>
              <a:off x="2243667" y="1642532"/>
              <a:ext cx="5554133" cy="736602"/>
            </a:xfrm>
            <a:prstGeom prst="downArrowCallout">
              <a:avLst>
                <a:gd name="adj1" fmla="val 49989"/>
                <a:gd name="adj2" fmla="val 24994"/>
                <a:gd name="adj3" fmla="val 50000"/>
                <a:gd name="adj4" fmla="val 64977"/>
              </a:avLst>
            </a:prstGeom>
            <a:noFill/>
            <a:ln w="1905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13" name="矩形 12">
            <a:extLst>
              <a:ext uri="{FF2B5EF4-FFF2-40B4-BE49-F238E27FC236}">
                <a16:creationId xmlns:a16="http://schemas.microsoft.com/office/drawing/2014/main" id="{13F16F79-DFFC-4771-AF0A-D93744B20F50}"/>
              </a:ext>
            </a:extLst>
          </p:cNvPr>
          <p:cNvSpPr>
            <a:spLocks noChangeArrowheads="1"/>
          </p:cNvSpPr>
          <p:nvPr/>
        </p:nvSpPr>
        <p:spPr bwMode="auto">
          <a:xfrm>
            <a:off x="1076325" y="2928938"/>
            <a:ext cx="131603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Tx/>
              <a:buNone/>
            </a:pPr>
            <a:r>
              <a:rPr kumimoji="1" lang="zh-CN" altLang="en-US" b="1">
                <a:solidFill>
                  <a:schemeClr val="tx2"/>
                </a:solidFill>
                <a:latin typeface="Times New Roman" panose="02020603050405020304" pitchFamily="18" charset="0"/>
                <a:ea typeface="华文中宋" panose="02010600040101010101" pitchFamily="2" charset="-122"/>
                <a:sym typeface="Symbol" panose="05050102010706020507" pitchFamily="18" charset="2"/>
              </a:rPr>
              <a:t>求解步骤：</a:t>
            </a:r>
          </a:p>
        </p:txBody>
      </p:sp>
      <p:sp>
        <p:nvSpPr>
          <p:cNvPr id="14" name="矩形 13">
            <a:extLst>
              <a:ext uri="{FF2B5EF4-FFF2-40B4-BE49-F238E27FC236}">
                <a16:creationId xmlns:a16="http://schemas.microsoft.com/office/drawing/2014/main" id="{5CF8786A-7727-4F66-9FE4-B5D70BFC137A}"/>
              </a:ext>
            </a:extLst>
          </p:cNvPr>
          <p:cNvSpPr>
            <a:spLocks noChangeArrowheads="1"/>
          </p:cNvSpPr>
          <p:nvPr/>
        </p:nvSpPr>
        <p:spPr bwMode="auto">
          <a:xfrm>
            <a:off x="1509713" y="3565525"/>
            <a:ext cx="6854825" cy="1785938"/>
          </a:xfrm>
          <a:prstGeom prst="rect">
            <a:avLst/>
          </a:prstGeom>
          <a:noFill/>
          <a:ln w="9525">
            <a:noFill/>
            <a:miter lim="800000"/>
            <a:headEnd/>
            <a:tailEnd/>
          </a:ln>
        </p:spPr>
        <p:txBody>
          <a:bodyPr>
            <a:spAutoFit/>
          </a:bodyPr>
          <a:lstStyle/>
          <a:p>
            <a:pPr marL="358775" indent="-358775" algn="just">
              <a:lnSpc>
                <a:spcPct val="150000"/>
              </a:lnSpc>
              <a:spcBef>
                <a:spcPts val="1200"/>
              </a:spcBef>
              <a:buClr>
                <a:srgbClr val="C00000"/>
              </a:buClr>
              <a:buSzPct val="80000"/>
              <a:buFont typeface="Wingdings" pitchFamily="2" charset="2"/>
              <a:buChar char="p"/>
              <a:defRPr/>
            </a:pPr>
            <a:r>
              <a:rPr kumimoji="1" lang="zh-CN" altLang="zh-CN" sz="2000" b="1" dirty="0">
                <a:ea typeface="华文中宋" pitchFamily="2" charset="-122"/>
                <a:sym typeface="Symbol" pitchFamily="18" charset="2"/>
              </a:rPr>
              <a:t>按</a:t>
            </a:r>
            <a:r>
              <a:rPr kumimoji="1" lang="zh-CN" altLang="en-US" sz="2000" b="1" dirty="0">
                <a:ea typeface="华文中宋" pitchFamily="2" charset="-122"/>
                <a:sym typeface="Symbol" pitchFamily="18" charset="2"/>
              </a:rPr>
              <a:t>等熵</a:t>
            </a:r>
            <a:r>
              <a:rPr kumimoji="1" lang="zh-CN" altLang="zh-CN" sz="2000" b="1" dirty="0">
                <a:ea typeface="华文中宋" pitchFamily="2" charset="-122"/>
                <a:sym typeface="Symbol" pitchFamily="18" charset="2"/>
              </a:rPr>
              <a:t>面积比公式确定三个特征压强比</a:t>
            </a:r>
            <a:r>
              <a:rPr kumimoji="1" lang="zh-CN" altLang="en-US" sz="2000" b="1" dirty="0">
                <a:ea typeface="华文中宋" pitchFamily="2" charset="-122"/>
                <a:sym typeface="Symbol" pitchFamily="18" charset="2"/>
              </a:rPr>
              <a:t>；</a:t>
            </a:r>
            <a:endParaRPr kumimoji="1" lang="en-US" altLang="zh-CN" sz="2000" b="1" dirty="0">
              <a:ea typeface="华文中宋" pitchFamily="2" charset="-122"/>
              <a:sym typeface="Symbol" pitchFamily="18" charset="2"/>
            </a:endParaRPr>
          </a:p>
          <a:p>
            <a:pPr marL="358775" indent="-358775" algn="just">
              <a:lnSpc>
                <a:spcPct val="150000"/>
              </a:lnSpc>
              <a:spcBef>
                <a:spcPts val="1200"/>
              </a:spcBef>
              <a:buClr>
                <a:srgbClr val="C00000"/>
              </a:buClr>
              <a:buSzPct val="80000"/>
              <a:buFont typeface="Wingdings" pitchFamily="2" charset="2"/>
              <a:buChar char="p"/>
              <a:defRPr/>
            </a:pPr>
            <a:r>
              <a:rPr kumimoji="1" lang="zh-CN" altLang="en-US" sz="2000" b="1" dirty="0">
                <a:ea typeface="华文中宋" pitchFamily="2" charset="-122"/>
                <a:sym typeface="Symbol" pitchFamily="18" charset="2"/>
              </a:rPr>
              <a:t>将</a:t>
            </a:r>
            <a:r>
              <a:rPr kumimoji="1" lang="en-US" altLang="zh-CN" sz="2000" b="1" dirty="0">
                <a:ea typeface="华文中宋" pitchFamily="2" charset="-122"/>
                <a:sym typeface="Symbol" pitchFamily="18" charset="2"/>
              </a:rPr>
              <a:t>p</a:t>
            </a:r>
            <a:r>
              <a:rPr kumimoji="1" lang="en-US" altLang="zh-CN" sz="2000" b="1" baseline="-25000" dirty="0">
                <a:ea typeface="华文中宋" pitchFamily="2" charset="-122"/>
                <a:sym typeface="Symbol" pitchFamily="18" charset="2"/>
              </a:rPr>
              <a:t>b</a:t>
            </a:r>
            <a:r>
              <a:rPr kumimoji="1" lang="en-US" altLang="zh-CN" sz="2000" b="1" dirty="0">
                <a:ea typeface="华文中宋" pitchFamily="2" charset="-122"/>
                <a:sym typeface="Symbol" pitchFamily="18" charset="2"/>
              </a:rPr>
              <a:t>/p</a:t>
            </a:r>
            <a:r>
              <a:rPr lang="en-US" altLang="zh-CN" sz="2000" b="1" baseline="-25000" dirty="0">
                <a:solidFill>
                  <a:srgbClr val="1D528D"/>
                </a:solidFill>
                <a:latin typeface="+mn-ea"/>
              </a:rPr>
              <a:t>0</a:t>
            </a:r>
            <a:r>
              <a:rPr kumimoji="1" lang="zh-CN" altLang="en-US" sz="2000" b="1" dirty="0">
                <a:ea typeface="华文中宋" pitchFamily="2" charset="-122"/>
                <a:sym typeface="Symbol" pitchFamily="18" charset="2"/>
              </a:rPr>
              <a:t>与三个特征压强比比较，</a:t>
            </a:r>
            <a:r>
              <a:rPr kumimoji="1" lang="zh-CN" altLang="zh-CN" sz="2000" b="1" dirty="0">
                <a:ea typeface="华文中宋" pitchFamily="2" charset="-122"/>
                <a:sym typeface="Symbol" pitchFamily="18" charset="2"/>
              </a:rPr>
              <a:t>判别实际的流动状态</a:t>
            </a:r>
            <a:r>
              <a:rPr kumimoji="1" lang="zh-CN" altLang="en-US" sz="2000" b="1" dirty="0">
                <a:ea typeface="华文中宋" pitchFamily="2" charset="-122"/>
                <a:sym typeface="Symbol" pitchFamily="18" charset="2"/>
              </a:rPr>
              <a:t>；</a:t>
            </a:r>
            <a:endParaRPr kumimoji="1" lang="en-US" altLang="zh-CN" sz="2000" b="1" dirty="0">
              <a:ea typeface="华文中宋" pitchFamily="2" charset="-122"/>
              <a:sym typeface="Symbol" pitchFamily="18" charset="2"/>
            </a:endParaRPr>
          </a:p>
          <a:p>
            <a:pPr marL="358775" indent="-358775" algn="just">
              <a:lnSpc>
                <a:spcPct val="150000"/>
              </a:lnSpc>
              <a:spcBef>
                <a:spcPts val="1200"/>
              </a:spcBef>
              <a:buClr>
                <a:srgbClr val="C00000"/>
              </a:buClr>
              <a:buSzPct val="80000"/>
              <a:buFont typeface="Wingdings" pitchFamily="2" charset="2"/>
              <a:buChar char="p"/>
              <a:defRPr/>
            </a:pPr>
            <a:r>
              <a:rPr kumimoji="1" lang="zh-CN" altLang="zh-CN" sz="2000" b="1" dirty="0">
                <a:ea typeface="华文中宋" pitchFamily="2" charset="-122"/>
                <a:sym typeface="Symbol" pitchFamily="18" charset="2"/>
              </a:rPr>
              <a:t>根据流动状态的特点进行计算</a:t>
            </a:r>
            <a:r>
              <a:rPr kumimoji="1" lang="zh-CN" altLang="en-US" sz="2000" b="1" dirty="0">
                <a:ea typeface="华文中宋" pitchFamily="2" charset="-122"/>
                <a:sym typeface="Symbol" pitchFamily="18" charset="2"/>
              </a:rPr>
              <a:t>。</a:t>
            </a:r>
          </a:p>
        </p:txBody>
      </p:sp>
      <p:sp>
        <p:nvSpPr>
          <p:cNvPr id="57353" name="灯片编号占位符 15">
            <a:extLst>
              <a:ext uri="{FF2B5EF4-FFF2-40B4-BE49-F238E27FC236}">
                <a16:creationId xmlns:a16="http://schemas.microsoft.com/office/drawing/2014/main" id="{B49D0A44-E965-426F-8BB7-8BEB968C1C07}"/>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320C979B-4855-4A51-A1CF-525CF8817F5E}" type="slidenum">
              <a:rPr lang="en-US" altLang="zh-CN" sz="2800"/>
              <a:pPr algn="r">
                <a:spcBef>
                  <a:spcPct val="0"/>
                </a:spcBef>
                <a:buClrTx/>
                <a:buSzTx/>
                <a:buFontTx/>
                <a:buNone/>
              </a:pPr>
              <a:t>52</a:t>
            </a:fld>
            <a:endParaRPr lang="en-US" altLang="zh-CN" sz="2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blinds(horizontal)">
                                      <p:cBhvr>
                                        <p:cTn id="26" dur="500"/>
                                        <p:tgtEl>
                                          <p:spTgt spid="14">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4">
                                            <p:txEl>
                                              <p:pRg st="1" end="1"/>
                                            </p:txEl>
                                          </p:spTgt>
                                        </p:tgtEl>
                                        <p:attrNameLst>
                                          <p:attrName>style.visibility</p:attrName>
                                        </p:attrNameLst>
                                      </p:cBhvr>
                                      <p:to>
                                        <p:strVal val="visible"/>
                                      </p:to>
                                    </p:set>
                                    <p:animEffect transition="in" filter="blinds(horizontal)">
                                      <p:cBhvr>
                                        <p:cTn id="31" dur="500"/>
                                        <p:tgtEl>
                                          <p:spTgt spid="14">
                                            <p:txEl>
                                              <p:pRg st="1" end="1"/>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xEl>
                                              <p:pRg st="2" end="2"/>
                                            </p:txEl>
                                          </p:spTgt>
                                        </p:tgtEl>
                                        <p:attrNameLst>
                                          <p:attrName>style.visibility</p:attrName>
                                        </p:attrNameLst>
                                      </p:cBhvr>
                                      <p:to>
                                        <p:strVal val="visible"/>
                                      </p:to>
                                    </p:set>
                                    <p:animEffect transition="in" filter="blinds(horizontal)">
                                      <p:cBhvr>
                                        <p:cTn id="36"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956A5A5-53CD-44CF-9BA2-B18BD4076ED2}"/>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DDE497B-262E-4D59-A6AB-08E690E313BD}" type="slidenum">
              <a:rPr lang="en-US" altLang="zh-CN">
                <a:latin typeface="Calibri" panose="020F0502020204030204" pitchFamily="34" charset="0"/>
              </a:rPr>
              <a:pPr/>
              <a:t>53</a:t>
            </a:fld>
            <a:endParaRPr lang="en-US" altLang="zh-CN">
              <a:latin typeface="Calibri" panose="020F0502020204030204" pitchFamily="34" charset="0"/>
            </a:endParaRPr>
          </a:p>
        </p:txBody>
      </p:sp>
      <p:sp>
        <p:nvSpPr>
          <p:cNvPr id="58371" name="标题 1">
            <a:extLst>
              <a:ext uri="{FF2B5EF4-FFF2-40B4-BE49-F238E27FC236}">
                <a16:creationId xmlns:a16="http://schemas.microsoft.com/office/drawing/2014/main" id="{88405FED-AEE6-4F0F-BF0E-9B81F78E6BD4}"/>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8372" name="矩形 4">
            <a:extLst>
              <a:ext uri="{FF2B5EF4-FFF2-40B4-BE49-F238E27FC236}">
                <a16:creationId xmlns:a16="http://schemas.microsoft.com/office/drawing/2014/main" id="{B21BB4FA-7CA2-4455-8D83-4F5EB2B126E0}"/>
              </a:ext>
            </a:extLst>
          </p:cNvPr>
          <p:cNvSpPr>
            <a:spLocks noChangeArrowheads="1"/>
          </p:cNvSpPr>
          <p:nvPr/>
        </p:nvSpPr>
        <p:spPr bwMode="auto">
          <a:xfrm>
            <a:off x="720725" y="1949450"/>
            <a:ext cx="13160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n"/>
            </a:pPr>
            <a:r>
              <a:rPr kumimoji="1" lang="zh-CN" altLang="en-US" b="1">
                <a:solidFill>
                  <a:schemeClr val="tx2"/>
                </a:solidFill>
                <a:latin typeface="Times New Roman" panose="02020603050405020304" pitchFamily="18" charset="0"/>
                <a:ea typeface="华文中宋" panose="02010600040101010101" pitchFamily="2" charset="-122"/>
                <a:sym typeface="Symbol" panose="05050102010706020507" pitchFamily="18" charset="2"/>
              </a:rPr>
              <a:t>逆</a:t>
            </a:r>
            <a:r>
              <a:rPr kumimoji="1" lang="zh-CN" altLang="zh-CN" b="1">
                <a:solidFill>
                  <a:schemeClr val="tx2"/>
                </a:solidFill>
                <a:latin typeface="Times New Roman" panose="02020603050405020304" pitchFamily="18" charset="0"/>
                <a:ea typeface="华文中宋" panose="02010600040101010101" pitchFamily="2" charset="-122"/>
                <a:sym typeface="Symbol" panose="05050102010706020507" pitchFamily="18" charset="2"/>
              </a:rPr>
              <a:t>问题</a:t>
            </a:r>
            <a:endParaRPr kumimoji="1" lang="zh-CN" altLang="en-US" b="1">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6" name="矩形 5">
            <a:extLst>
              <a:ext uri="{FF2B5EF4-FFF2-40B4-BE49-F238E27FC236}">
                <a16:creationId xmlns:a16="http://schemas.microsoft.com/office/drawing/2014/main" id="{65AF8940-D693-46BA-80F5-891032E0294C}"/>
              </a:ext>
            </a:extLst>
          </p:cNvPr>
          <p:cNvSpPr>
            <a:spLocks noChangeArrowheads="1"/>
          </p:cNvSpPr>
          <p:nvPr/>
        </p:nvSpPr>
        <p:spPr bwMode="auto">
          <a:xfrm>
            <a:off x="2532063" y="2432050"/>
            <a:ext cx="3886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b="1">
                <a:solidFill>
                  <a:srgbClr val="1D528D"/>
                </a:solidFill>
                <a:latin typeface="华文中宋" panose="02010600040101010101" pitchFamily="2" charset="-122"/>
                <a:ea typeface="华文中宋" panose="02010600040101010101" pitchFamily="2" charset="-122"/>
              </a:rPr>
              <a:t>喷管面积比</a:t>
            </a:r>
            <a:r>
              <a:rPr lang="en-US" altLang="zh-CN" b="1">
                <a:solidFill>
                  <a:srgbClr val="1D528D"/>
                </a:solidFill>
                <a:latin typeface="华文中宋" panose="02010600040101010101" pitchFamily="2" charset="-122"/>
                <a:ea typeface="华文中宋" panose="02010600040101010101" pitchFamily="2" charset="-122"/>
              </a:rPr>
              <a:t>A</a:t>
            </a:r>
            <a:r>
              <a:rPr lang="en-US" altLang="zh-CN" b="1" baseline="-25000">
                <a:solidFill>
                  <a:srgbClr val="1D528D"/>
                </a:solidFill>
                <a:latin typeface="华文中宋" panose="02010600040101010101" pitchFamily="2" charset="-122"/>
                <a:ea typeface="华文中宋" panose="02010600040101010101" pitchFamily="2" charset="-122"/>
              </a:rPr>
              <a:t>t</a:t>
            </a:r>
            <a:r>
              <a:rPr lang="en-US" altLang="zh-CN" b="1">
                <a:solidFill>
                  <a:srgbClr val="1D528D"/>
                </a:solidFill>
                <a:latin typeface="华文中宋" panose="02010600040101010101" pitchFamily="2" charset="-122"/>
                <a:ea typeface="华文中宋" panose="02010600040101010101" pitchFamily="2" charset="-122"/>
              </a:rPr>
              <a:t>/A</a:t>
            </a:r>
            <a:r>
              <a:rPr lang="en-US" altLang="zh-CN" b="1" baseline="-25000">
                <a:solidFill>
                  <a:srgbClr val="1D528D"/>
                </a:solidFill>
                <a:latin typeface="华文中宋" panose="02010600040101010101" pitchFamily="2" charset="-122"/>
                <a:ea typeface="华文中宋" panose="02010600040101010101" pitchFamily="2" charset="-122"/>
              </a:rPr>
              <a:t>e</a:t>
            </a:r>
            <a:r>
              <a:rPr lang="zh-CN" altLang="en-US" b="1">
                <a:solidFill>
                  <a:srgbClr val="1D528D"/>
                </a:solidFill>
                <a:latin typeface="华文中宋" panose="02010600040101010101" pitchFamily="2" charset="-122"/>
                <a:ea typeface="华文中宋" panose="02010600040101010101" pitchFamily="2" charset="-122"/>
              </a:rPr>
              <a:t>和</a:t>
            </a:r>
            <a:r>
              <a:rPr lang="zh-CN" altLang="zh-CN" b="1">
                <a:solidFill>
                  <a:srgbClr val="1D528D"/>
                </a:solidFill>
                <a:latin typeface="华文中宋" panose="02010600040101010101" pitchFamily="2" charset="-122"/>
                <a:ea typeface="华文中宋" panose="02010600040101010101" pitchFamily="2" charset="-122"/>
              </a:rPr>
              <a:t>反压比</a:t>
            </a:r>
            <a:r>
              <a:rPr lang="en-US" altLang="zh-CN" b="1">
                <a:solidFill>
                  <a:srgbClr val="1D528D"/>
                </a:solidFill>
                <a:latin typeface="华文中宋" panose="02010600040101010101" pitchFamily="2" charset="-122"/>
                <a:ea typeface="华文中宋" panose="02010600040101010101" pitchFamily="2" charset="-122"/>
              </a:rPr>
              <a:t>p</a:t>
            </a:r>
            <a:r>
              <a:rPr lang="en-US" altLang="zh-CN" b="1" baseline="-25000">
                <a:solidFill>
                  <a:srgbClr val="1D528D"/>
                </a:solidFill>
                <a:latin typeface="华文中宋" panose="02010600040101010101" pitchFamily="2" charset="-122"/>
                <a:ea typeface="华文中宋" panose="02010600040101010101" pitchFamily="2" charset="-122"/>
              </a:rPr>
              <a:t>b</a:t>
            </a:r>
            <a:r>
              <a:rPr lang="en-US" altLang="zh-CN" b="1">
                <a:solidFill>
                  <a:srgbClr val="1D528D"/>
                </a:solidFill>
                <a:latin typeface="华文中宋" panose="02010600040101010101" pitchFamily="2" charset="-122"/>
                <a:ea typeface="华文中宋" panose="02010600040101010101" pitchFamily="2" charset="-122"/>
              </a:rPr>
              <a:t>/p</a:t>
            </a:r>
            <a:r>
              <a:rPr lang="en-US" altLang="zh-CN" b="1" baseline="-25000">
                <a:solidFill>
                  <a:srgbClr val="1D528D"/>
                </a:solidFill>
                <a:latin typeface="华文中宋" panose="02010600040101010101" pitchFamily="2" charset="-122"/>
                <a:ea typeface="华文中宋" panose="02010600040101010101" pitchFamily="2" charset="-122"/>
              </a:rPr>
              <a:t>0</a:t>
            </a:r>
            <a:endParaRPr lang="zh-CN" altLang="en-US" b="1" baseline="-25000">
              <a:latin typeface="华文中宋" panose="02010600040101010101" pitchFamily="2" charset="-122"/>
              <a:ea typeface="华文中宋" panose="02010600040101010101" pitchFamily="2" charset="-122"/>
            </a:endParaRPr>
          </a:p>
        </p:txBody>
      </p:sp>
      <p:grpSp>
        <p:nvGrpSpPr>
          <p:cNvPr id="2" name="组合 11">
            <a:extLst>
              <a:ext uri="{FF2B5EF4-FFF2-40B4-BE49-F238E27FC236}">
                <a16:creationId xmlns:a16="http://schemas.microsoft.com/office/drawing/2014/main" id="{441B13F7-0852-44C0-8D22-277A705149E1}"/>
              </a:ext>
            </a:extLst>
          </p:cNvPr>
          <p:cNvGrpSpPr>
            <a:grpSpLocks/>
          </p:cNvGrpSpPr>
          <p:nvPr/>
        </p:nvGrpSpPr>
        <p:grpSpPr bwMode="auto">
          <a:xfrm>
            <a:off x="2243138" y="1616075"/>
            <a:ext cx="4140200" cy="763588"/>
            <a:chOff x="2243668" y="1616767"/>
            <a:chExt cx="4140200" cy="762366"/>
          </a:xfrm>
        </p:grpSpPr>
        <p:sp>
          <p:nvSpPr>
            <p:cNvPr id="58378" name="矩形 6">
              <a:extLst>
                <a:ext uri="{FF2B5EF4-FFF2-40B4-BE49-F238E27FC236}">
                  <a16:creationId xmlns:a16="http://schemas.microsoft.com/office/drawing/2014/main" id="{823139F5-F0F9-4666-9BF8-61668DD17D58}"/>
                </a:ext>
              </a:extLst>
            </p:cNvPr>
            <p:cNvSpPr>
              <a:spLocks noChangeArrowheads="1"/>
            </p:cNvSpPr>
            <p:nvPr/>
          </p:nvSpPr>
          <p:spPr bwMode="auto">
            <a:xfrm>
              <a:off x="3174999" y="1616767"/>
              <a:ext cx="2463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b="1">
                  <a:latin typeface="华文中宋" panose="02010600040101010101" pitchFamily="2" charset="-122"/>
                  <a:ea typeface="华文中宋" panose="02010600040101010101" pitchFamily="2" charset="-122"/>
                </a:rPr>
                <a:t>喷管出口</a:t>
              </a:r>
              <a:r>
                <a:rPr lang="zh-CN" altLang="en-US" b="1">
                  <a:latin typeface="华文中宋" panose="02010600040101010101" pitchFamily="2" charset="-122"/>
                  <a:ea typeface="华文中宋" panose="02010600040101010101" pitchFamily="2" charset="-122"/>
                </a:rPr>
                <a:t>马赫数</a:t>
              </a:r>
              <a:r>
                <a:rPr lang="en-US" altLang="zh-CN" b="1" i="1">
                  <a:latin typeface="Times New Roman" panose="02020603050405020304" pitchFamily="18" charset="0"/>
                  <a:ea typeface="华文中宋" panose="02010600040101010101" pitchFamily="2" charset="-122"/>
                </a:rPr>
                <a:t>Ma</a:t>
              </a:r>
              <a:r>
                <a:rPr lang="en-US" altLang="zh-CN" b="1" baseline="-25000">
                  <a:latin typeface="华文中宋" panose="02010600040101010101" pitchFamily="2" charset="-122"/>
                  <a:ea typeface="华文中宋" panose="02010600040101010101" pitchFamily="2" charset="-122"/>
                </a:rPr>
                <a:t>e</a:t>
              </a:r>
              <a:endParaRPr lang="zh-CN" altLang="en-US" b="1">
                <a:latin typeface="华文中宋" panose="02010600040101010101" pitchFamily="2" charset="-122"/>
                <a:ea typeface="华文中宋" panose="02010600040101010101" pitchFamily="2" charset="-122"/>
              </a:endParaRPr>
            </a:p>
          </p:txBody>
        </p:sp>
        <p:sp>
          <p:nvSpPr>
            <p:cNvPr id="58379" name="下箭头标注 10">
              <a:extLst>
                <a:ext uri="{FF2B5EF4-FFF2-40B4-BE49-F238E27FC236}">
                  <a16:creationId xmlns:a16="http://schemas.microsoft.com/office/drawing/2014/main" id="{F94278AD-1EBA-4F43-B573-138C3218AE97}"/>
                </a:ext>
              </a:extLst>
            </p:cNvPr>
            <p:cNvSpPr>
              <a:spLocks noChangeArrowheads="1"/>
            </p:cNvSpPr>
            <p:nvPr/>
          </p:nvSpPr>
          <p:spPr bwMode="auto">
            <a:xfrm>
              <a:off x="2243668" y="1684866"/>
              <a:ext cx="4140200" cy="694267"/>
            </a:xfrm>
            <a:prstGeom prst="downArrowCallout">
              <a:avLst>
                <a:gd name="adj1" fmla="val 50026"/>
                <a:gd name="adj2" fmla="val 25013"/>
                <a:gd name="adj3" fmla="val 50000"/>
                <a:gd name="adj4" fmla="val 64977"/>
              </a:avLst>
            </a:prstGeom>
            <a:noFill/>
            <a:ln w="1905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13" name="矩形 12">
            <a:extLst>
              <a:ext uri="{FF2B5EF4-FFF2-40B4-BE49-F238E27FC236}">
                <a16:creationId xmlns:a16="http://schemas.microsoft.com/office/drawing/2014/main" id="{9206A7D7-7070-455C-9D5E-370D8EDFB028}"/>
              </a:ext>
            </a:extLst>
          </p:cNvPr>
          <p:cNvSpPr>
            <a:spLocks noChangeArrowheads="1"/>
          </p:cNvSpPr>
          <p:nvPr/>
        </p:nvSpPr>
        <p:spPr bwMode="auto">
          <a:xfrm>
            <a:off x="1076325" y="2928938"/>
            <a:ext cx="131603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Tx/>
              <a:buNone/>
            </a:pPr>
            <a:r>
              <a:rPr kumimoji="1" lang="zh-CN" altLang="en-US" b="1">
                <a:solidFill>
                  <a:schemeClr val="tx2"/>
                </a:solidFill>
                <a:latin typeface="Times New Roman" panose="02020603050405020304" pitchFamily="18" charset="0"/>
                <a:ea typeface="华文中宋" panose="02010600040101010101" pitchFamily="2" charset="-122"/>
                <a:sym typeface="Symbol" panose="05050102010706020507" pitchFamily="18" charset="2"/>
              </a:rPr>
              <a:t>求解步骤：</a:t>
            </a:r>
          </a:p>
        </p:txBody>
      </p:sp>
      <p:sp>
        <p:nvSpPr>
          <p:cNvPr id="14" name="矩形 13">
            <a:extLst>
              <a:ext uri="{FF2B5EF4-FFF2-40B4-BE49-F238E27FC236}">
                <a16:creationId xmlns:a16="http://schemas.microsoft.com/office/drawing/2014/main" id="{038E3CFD-0489-4C09-ACF9-AFB28A8FCBA2}"/>
              </a:ext>
            </a:extLst>
          </p:cNvPr>
          <p:cNvSpPr>
            <a:spLocks noChangeArrowheads="1"/>
          </p:cNvSpPr>
          <p:nvPr/>
        </p:nvSpPr>
        <p:spPr bwMode="auto">
          <a:xfrm>
            <a:off x="1509713" y="3565525"/>
            <a:ext cx="68548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lang="en-US" altLang="zh-CN" b="1" i="1">
                <a:latin typeface="Times New Roman" panose="02020603050405020304" pitchFamily="18" charset="0"/>
                <a:ea typeface="华文中宋" panose="02010600040101010101" pitchFamily="2" charset="-122"/>
              </a:rPr>
              <a:t>Ma</a:t>
            </a:r>
            <a:r>
              <a:rPr lang="en-US" altLang="zh-CN" b="1" baseline="-25000">
                <a:latin typeface="宋体" panose="02010600030101010101" pitchFamily="2" charset="-122"/>
              </a:rPr>
              <a:t>e</a:t>
            </a:r>
            <a:r>
              <a:rPr kumimoji="1" lang="en-US" altLang="zh-CN" b="1">
                <a:latin typeface="Times New Roman" panose="02020603050405020304" pitchFamily="18" charset="0"/>
                <a:ea typeface="华文中宋" panose="02010600040101010101" pitchFamily="2" charset="-122"/>
                <a:sym typeface="Symbol" panose="05050102010706020507" pitchFamily="18" charset="2"/>
              </a:rPr>
              <a:t>&lt;1:</a:t>
            </a:r>
            <a:r>
              <a:rPr kumimoji="1" lang="zh-CN" altLang="zh-CN" b="1">
                <a:latin typeface="Times New Roman" panose="02020603050405020304" pitchFamily="18" charset="0"/>
                <a:ea typeface="华文中宋" panose="02010600040101010101" pitchFamily="2" charset="-122"/>
                <a:sym typeface="Symbol" panose="05050102010706020507" pitchFamily="18" charset="2"/>
              </a:rPr>
              <a:t>不需采用拉伐尔喷管，利用收缩喷管即可</a:t>
            </a:r>
            <a:r>
              <a:rPr kumimoji="1" lang="zh-CN" altLang="en-US" b="1">
                <a:latin typeface="Times New Roman" panose="02020603050405020304" pitchFamily="18" charset="0"/>
                <a:ea typeface="华文中宋" panose="02010600040101010101" pitchFamily="2" charset="-122"/>
                <a:sym typeface="Symbol" panose="05050102010706020507" pitchFamily="18" charset="2"/>
              </a:rPr>
              <a:t>；</a:t>
            </a:r>
            <a:endParaRPr kumimoji="1" lang="en-US" altLang="zh-CN" b="1">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50000"/>
              </a:lnSpc>
              <a:spcBef>
                <a:spcPts val="1200"/>
              </a:spcBef>
              <a:buClr>
                <a:srgbClr val="C00000"/>
              </a:buClr>
              <a:buSzPct val="80000"/>
              <a:buFont typeface="Wingdings" panose="05000000000000000000" pitchFamily="2" charset="2"/>
              <a:buChar char="p"/>
            </a:pPr>
            <a:r>
              <a:rPr lang="en-US" altLang="zh-CN" b="1" i="1">
                <a:latin typeface="Times New Roman" panose="02020603050405020304" pitchFamily="18" charset="0"/>
                <a:ea typeface="华文中宋" panose="02010600040101010101" pitchFamily="2" charset="-122"/>
              </a:rPr>
              <a:t>Ma</a:t>
            </a:r>
            <a:r>
              <a:rPr lang="en-US" altLang="zh-CN" b="1" baseline="-25000">
                <a:latin typeface="宋体" panose="02010600030101010101" pitchFamily="2" charset="-122"/>
              </a:rPr>
              <a:t>e</a:t>
            </a:r>
            <a:r>
              <a:rPr kumimoji="1" lang="en-US" altLang="zh-CN" b="1">
                <a:latin typeface="Times New Roman" panose="02020603050405020304" pitchFamily="18" charset="0"/>
                <a:ea typeface="华文中宋" panose="02010600040101010101" pitchFamily="2" charset="-122"/>
                <a:sym typeface="Symbol" panose="05050102010706020507" pitchFamily="18" charset="2"/>
              </a:rPr>
              <a:t>&gt;1:</a:t>
            </a:r>
            <a:r>
              <a:rPr kumimoji="1" lang="zh-CN" altLang="en-US" b="1">
                <a:latin typeface="Times New Roman" panose="02020603050405020304" pitchFamily="18" charset="0"/>
                <a:ea typeface="华文中宋" panose="02010600040101010101" pitchFamily="2" charset="-122"/>
                <a:sym typeface="Symbol" panose="05050102010706020507" pitchFamily="18" charset="2"/>
              </a:rPr>
              <a:t>必有</a:t>
            </a:r>
            <a:r>
              <a:rPr lang="en-US" altLang="zh-CN" b="1" i="1">
                <a:latin typeface="Times New Roman" panose="02020603050405020304" pitchFamily="18" charset="0"/>
                <a:ea typeface="华文中宋" panose="02010600040101010101" pitchFamily="2" charset="-122"/>
              </a:rPr>
              <a:t>Ma</a:t>
            </a:r>
            <a:r>
              <a:rPr lang="en-US" altLang="zh-CN" b="1" baseline="-25000">
                <a:latin typeface="宋体" panose="02010600030101010101" pitchFamily="2" charset="-122"/>
              </a:rPr>
              <a:t>t</a:t>
            </a:r>
            <a:r>
              <a:rPr kumimoji="1" lang="en-US" altLang="zh-CN" b="1">
                <a:latin typeface="Times New Roman" panose="02020603050405020304" pitchFamily="18" charset="0"/>
                <a:ea typeface="华文中宋" panose="02010600040101010101" pitchFamily="2" charset="-122"/>
                <a:sym typeface="Symbol" panose="05050102010706020507" pitchFamily="18" charset="2"/>
              </a:rPr>
              <a:t>=1</a:t>
            </a:r>
            <a:r>
              <a:rPr kumimoji="1" lang="zh-CN" altLang="en-US" b="1">
                <a:latin typeface="Times New Roman" panose="02020603050405020304" pitchFamily="18" charset="0"/>
                <a:ea typeface="华文中宋" panose="02010600040101010101" pitchFamily="2" charset="-122"/>
                <a:sym typeface="Symbol" panose="05050102010706020507" pitchFamily="18" charset="2"/>
              </a:rPr>
              <a:t>，</a:t>
            </a:r>
            <a:r>
              <a:rPr kumimoji="1" lang="zh-CN" altLang="zh-CN" b="1">
                <a:latin typeface="Times New Roman" panose="02020603050405020304" pitchFamily="18" charset="0"/>
                <a:ea typeface="华文中宋" panose="02010600040101010101" pitchFamily="2" charset="-122"/>
                <a:sym typeface="Symbol" panose="05050102010706020507" pitchFamily="18" charset="2"/>
              </a:rPr>
              <a:t>且扩张段</a:t>
            </a:r>
            <a:r>
              <a:rPr kumimoji="1" lang="zh-CN" altLang="en-US" b="1">
                <a:latin typeface="Times New Roman" panose="02020603050405020304" pitchFamily="18" charset="0"/>
                <a:ea typeface="华文中宋" panose="02010600040101010101" pitchFamily="2" charset="-122"/>
                <a:sym typeface="Symbol" panose="05050102010706020507" pitchFamily="18" charset="2"/>
              </a:rPr>
              <a:t>无</a:t>
            </a:r>
            <a:r>
              <a:rPr kumimoji="1" lang="zh-CN" altLang="zh-CN" b="1">
                <a:latin typeface="Times New Roman" panose="02020603050405020304" pitchFamily="18" charset="0"/>
                <a:ea typeface="华文中宋" panose="02010600040101010101" pitchFamily="2" charset="-122"/>
                <a:sym typeface="Symbol" panose="05050102010706020507" pitchFamily="18" charset="2"/>
              </a:rPr>
              <a:t>激波</a:t>
            </a:r>
            <a:r>
              <a:rPr kumimoji="1" lang="zh-CN" altLang="en-US" b="1">
                <a:latin typeface="Times New Roman" panose="02020603050405020304" pitchFamily="18" charset="0"/>
                <a:ea typeface="华文中宋" panose="02010600040101010101" pitchFamily="2" charset="-122"/>
                <a:sym typeface="Symbol" panose="05050102010706020507" pitchFamily="18" charset="2"/>
              </a:rPr>
              <a:t>，</a:t>
            </a:r>
            <a:r>
              <a:rPr kumimoji="1" lang="zh-CN" altLang="zh-CN" b="1">
                <a:latin typeface="Times New Roman" panose="02020603050405020304" pitchFamily="18" charset="0"/>
                <a:ea typeface="华文中宋" panose="02010600040101010101" pitchFamily="2" charset="-122"/>
                <a:sym typeface="Symbol" panose="05050102010706020507" pitchFamily="18" charset="2"/>
              </a:rPr>
              <a:t>使用等熵面积比公式确定</a:t>
            </a:r>
            <a:r>
              <a:rPr lang="en-US" altLang="zh-CN" b="1">
                <a:solidFill>
                  <a:srgbClr val="1D528D"/>
                </a:solidFill>
                <a:latin typeface="华文中宋" panose="02010600040101010101" pitchFamily="2" charset="-122"/>
                <a:ea typeface="华文中宋" panose="02010600040101010101" pitchFamily="2" charset="-122"/>
              </a:rPr>
              <a:t>A</a:t>
            </a:r>
            <a:r>
              <a:rPr lang="en-US" altLang="zh-CN" b="1" baseline="-25000">
                <a:solidFill>
                  <a:srgbClr val="1D528D"/>
                </a:solidFill>
                <a:latin typeface="华文中宋" panose="02010600040101010101" pitchFamily="2" charset="-122"/>
                <a:ea typeface="华文中宋" panose="02010600040101010101" pitchFamily="2" charset="-122"/>
              </a:rPr>
              <a:t>t</a:t>
            </a:r>
            <a:r>
              <a:rPr lang="en-US" altLang="zh-CN" b="1">
                <a:solidFill>
                  <a:srgbClr val="1D528D"/>
                </a:solidFill>
                <a:latin typeface="华文中宋" panose="02010600040101010101" pitchFamily="2" charset="-122"/>
                <a:ea typeface="华文中宋" panose="02010600040101010101" pitchFamily="2" charset="-122"/>
              </a:rPr>
              <a:t>/A</a:t>
            </a:r>
            <a:r>
              <a:rPr lang="en-US" altLang="zh-CN" b="1" baseline="-25000">
                <a:solidFill>
                  <a:srgbClr val="1D528D"/>
                </a:solidFill>
                <a:latin typeface="华文中宋" panose="02010600040101010101" pitchFamily="2" charset="-122"/>
                <a:ea typeface="华文中宋" panose="02010600040101010101" pitchFamily="2" charset="-122"/>
              </a:rPr>
              <a:t>e </a:t>
            </a:r>
            <a:r>
              <a:rPr kumimoji="1" lang="zh-CN" altLang="en-US" b="1">
                <a:latin typeface="Times New Roman" panose="02020603050405020304" pitchFamily="18" charset="0"/>
                <a:ea typeface="华文中宋" panose="02010600040101010101" pitchFamily="2" charset="-122"/>
                <a:sym typeface="Symbol" panose="05050102010706020507" pitchFamily="18" charset="2"/>
              </a:rPr>
              <a:t>；</a:t>
            </a:r>
            <a:endParaRPr kumimoji="1" lang="en-US" altLang="zh-CN" b="1">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b="1">
                <a:latin typeface="Times New Roman" panose="02020603050405020304" pitchFamily="18" charset="0"/>
                <a:ea typeface="华文中宋" panose="02010600040101010101" pitchFamily="2" charset="-122"/>
                <a:sym typeface="Symbol" panose="05050102010706020507" pitchFamily="18" charset="2"/>
              </a:rPr>
              <a:t>由</a:t>
            </a:r>
            <a:r>
              <a:rPr lang="en-US" altLang="zh-CN" b="1" i="1">
                <a:latin typeface="Times New Roman" panose="02020603050405020304" pitchFamily="18" charset="0"/>
                <a:ea typeface="华文中宋" panose="02010600040101010101" pitchFamily="2" charset="-122"/>
              </a:rPr>
              <a:t>Ma</a:t>
            </a:r>
            <a:r>
              <a:rPr lang="en-US" altLang="zh-CN" b="1" baseline="-25000">
                <a:latin typeface="华文中宋" panose="02010600040101010101" pitchFamily="2" charset="-122"/>
                <a:ea typeface="华文中宋" panose="02010600040101010101" pitchFamily="2" charset="-122"/>
              </a:rPr>
              <a:t>e</a:t>
            </a:r>
            <a:r>
              <a:rPr kumimoji="1" lang="zh-CN" altLang="en-US" b="1">
                <a:latin typeface="Times New Roman" panose="02020603050405020304" pitchFamily="18" charset="0"/>
                <a:ea typeface="华文中宋" panose="02010600040101010101" pitchFamily="2" charset="-122"/>
                <a:sym typeface="Symbol" panose="05050102010706020507" pitchFamily="18" charset="2"/>
              </a:rPr>
              <a:t>计算</a:t>
            </a:r>
            <a:r>
              <a:rPr lang="en-US" altLang="zh-CN" b="1">
                <a:solidFill>
                  <a:srgbClr val="1D528D"/>
                </a:solidFill>
                <a:latin typeface="华文中宋" panose="02010600040101010101" pitchFamily="2" charset="-122"/>
                <a:ea typeface="华文中宋" panose="02010600040101010101" pitchFamily="2" charset="-122"/>
              </a:rPr>
              <a:t>p</a:t>
            </a:r>
            <a:r>
              <a:rPr lang="en-US" altLang="zh-CN" b="1" baseline="-25000">
                <a:solidFill>
                  <a:srgbClr val="1D528D"/>
                </a:solidFill>
                <a:latin typeface="华文中宋" panose="02010600040101010101" pitchFamily="2" charset="-122"/>
                <a:ea typeface="华文中宋" panose="02010600040101010101" pitchFamily="2" charset="-122"/>
              </a:rPr>
              <a:t>b</a:t>
            </a:r>
            <a:r>
              <a:rPr lang="en-US" altLang="zh-CN" b="1">
                <a:solidFill>
                  <a:srgbClr val="1D528D"/>
                </a:solidFill>
                <a:latin typeface="华文中宋" panose="02010600040101010101" pitchFamily="2" charset="-122"/>
                <a:ea typeface="华文中宋" panose="02010600040101010101" pitchFamily="2" charset="-122"/>
              </a:rPr>
              <a:t>/p</a:t>
            </a:r>
            <a:r>
              <a:rPr lang="en-US" altLang="zh-CN" b="1" baseline="-25000">
                <a:solidFill>
                  <a:srgbClr val="1D528D"/>
                </a:solidFill>
                <a:latin typeface="华文中宋" panose="02010600040101010101" pitchFamily="2" charset="-122"/>
                <a:ea typeface="华文中宋" panose="02010600040101010101" pitchFamily="2" charset="-122"/>
              </a:rPr>
              <a:t>0</a:t>
            </a:r>
            <a:r>
              <a:rPr kumimoji="1" lang="zh-CN" altLang="en-US" b="1">
                <a:latin typeface="Times New Roman" panose="02020603050405020304" pitchFamily="18" charset="0"/>
                <a:ea typeface="华文中宋" panose="02010600040101010101" pitchFamily="2" charset="-122"/>
                <a:sym typeface="Symbol" panose="05050102010706020507" pitchFamily="18" charset="2"/>
              </a:rPr>
              <a:t>。</a:t>
            </a:r>
          </a:p>
        </p:txBody>
      </p:sp>
      <p:sp>
        <p:nvSpPr>
          <p:cNvPr id="12" name="Rectangle 4">
            <a:extLst>
              <a:ext uri="{FF2B5EF4-FFF2-40B4-BE49-F238E27FC236}">
                <a16:creationId xmlns:a16="http://schemas.microsoft.com/office/drawing/2014/main" id="{E634E91E-3AE8-415A-9594-7E1A047DBCC5}"/>
              </a:ext>
            </a:extLst>
          </p:cNvPr>
          <p:cNvSpPr>
            <a:spLocks noChangeArrowheads="1"/>
          </p:cNvSpPr>
          <p:nvPr/>
        </p:nvSpPr>
        <p:spPr bwMode="auto">
          <a:xfrm>
            <a:off x="468313" y="8350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拉伐尔喷管计算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blinds(horizontal)">
                                      <p:cBhvr>
                                        <p:cTn id="21" dur="500"/>
                                        <p:tgtEl>
                                          <p:spTgt spid="14">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4">
                                            <p:txEl>
                                              <p:pRg st="1" end="1"/>
                                            </p:txEl>
                                          </p:spTgt>
                                        </p:tgtEl>
                                        <p:attrNameLst>
                                          <p:attrName>style.visibility</p:attrName>
                                        </p:attrNameLst>
                                      </p:cBhvr>
                                      <p:to>
                                        <p:strVal val="visible"/>
                                      </p:to>
                                    </p:set>
                                    <p:animEffect transition="in" filter="blinds(horizontal)">
                                      <p:cBhvr>
                                        <p:cTn id="26" dur="500"/>
                                        <p:tgtEl>
                                          <p:spTgt spid="14">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animEffect transition="in" filter="blinds(horizontal)">
                                      <p:cBhvr>
                                        <p:cTn id="31"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33" name="Picture 17">
            <a:extLst>
              <a:ext uri="{FF2B5EF4-FFF2-40B4-BE49-F238E27FC236}">
                <a16:creationId xmlns:a16="http://schemas.microsoft.com/office/drawing/2014/main" id="{8FC2F9C7-F9D4-4FAA-839F-E5510DE45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2697163"/>
            <a:ext cx="32575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6FAA0F9A-D44E-4DFF-8C62-1257FAEC1027}"/>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363A096-0763-41D3-B98B-87796F50DCD1}" type="slidenum">
              <a:rPr lang="en-US" altLang="zh-CN">
                <a:latin typeface="Calibri" panose="020F0502020204030204" pitchFamily="34" charset="0"/>
              </a:rPr>
              <a:pPr/>
              <a:t>54</a:t>
            </a:fld>
            <a:endParaRPr lang="en-US" altLang="zh-CN">
              <a:latin typeface="Calibri" panose="020F0502020204030204" pitchFamily="34" charset="0"/>
            </a:endParaRPr>
          </a:p>
        </p:txBody>
      </p:sp>
      <p:sp>
        <p:nvSpPr>
          <p:cNvPr id="59396" name="标题 1">
            <a:extLst>
              <a:ext uri="{FF2B5EF4-FFF2-40B4-BE49-F238E27FC236}">
                <a16:creationId xmlns:a16="http://schemas.microsoft.com/office/drawing/2014/main" id="{07F49042-B87D-4BFD-B8D4-83D8D72D29E2}"/>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 name="矩形 4">
            <a:extLst>
              <a:ext uri="{FF2B5EF4-FFF2-40B4-BE49-F238E27FC236}">
                <a16:creationId xmlns:a16="http://schemas.microsoft.com/office/drawing/2014/main" id="{E904F296-D3F8-44C8-A0C9-080A393F374A}"/>
              </a:ext>
            </a:extLst>
          </p:cNvPr>
          <p:cNvSpPr/>
          <p:nvPr/>
        </p:nvSpPr>
        <p:spPr>
          <a:xfrm>
            <a:off x="539750" y="1257300"/>
            <a:ext cx="8027988" cy="1589088"/>
          </a:xfrm>
          <a:prstGeom prst="rect">
            <a:avLst/>
          </a:prstGeom>
        </p:spPr>
        <p:txBody>
          <a:bodyPr>
            <a:spAutoFit/>
          </a:bodyPr>
          <a:lstStyle/>
          <a:p>
            <a:pPr algn="just">
              <a:lnSpc>
                <a:spcPct val="135000"/>
              </a:lnSpc>
              <a:defRPr/>
            </a:pPr>
            <a:r>
              <a:rPr lang="zh-CN" altLang="en-US" b="1" kern="0" dirty="0">
                <a:solidFill>
                  <a:schemeClr val="tx2"/>
                </a:solidFill>
                <a:latin typeface="华文楷体" pitchFamily="2" charset="-122"/>
                <a:ea typeface="华文楷体" pitchFamily="2" charset="-122"/>
              </a:rPr>
              <a:t>例</a:t>
            </a:r>
            <a:r>
              <a:rPr lang="en-US" altLang="zh-CN" b="1" kern="0" dirty="0">
                <a:solidFill>
                  <a:schemeClr val="tx2"/>
                </a:solidFill>
                <a:latin typeface="华文楷体" pitchFamily="2" charset="-122"/>
                <a:ea typeface="华文楷体" pitchFamily="2" charset="-122"/>
              </a:rPr>
              <a:t>5-3</a:t>
            </a:r>
            <a:r>
              <a:rPr lang="zh-CN" altLang="zh-CN" b="1" kern="0" dirty="0">
                <a:solidFill>
                  <a:schemeClr val="tx2"/>
                </a:solidFill>
                <a:latin typeface="华文楷体" pitchFamily="2" charset="-122"/>
                <a:ea typeface="华文楷体" pitchFamily="2" charset="-122"/>
              </a:rPr>
              <a:t>已知：</a:t>
            </a:r>
            <a:r>
              <a:rPr lang="zh-CN" altLang="zh-CN" b="1" dirty="0">
                <a:solidFill>
                  <a:schemeClr val="tx2"/>
                </a:solidFill>
                <a:latin typeface="华文楷体" pitchFamily="2" charset="-122"/>
                <a:ea typeface="华文楷体" pitchFamily="2" charset="-122"/>
              </a:rPr>
              <a:t>某拉伐尔喷管最小截面面积</a:t>
            </a:r>
            <a:r>
              <a:rPr lang="en-US" altLang="zh-CN" b="1" dirty="0">
                <a:solidFill>
                  <a:schemeClr val="tx2"/>
                </a:solidFill>
                <a:latin typeface="华文楷体" pitchFamily="2" charset="-122"/>
                <a:ea typeface="华文楷体" pitchFamily="2" charset="-122"/>
              </a:rPr>
              <a:t>A</a:t>
            </a:r>
            <a:r>
              <a:rPr lang="en-US" altLang="zh-CN" b="1" baseline="-25000" dirty="0">
                <a:solidFill>
                  <a:schemeClr val="tx2"/>
                </a:solidFill>
                <a:latin typeface="华文楷体" pitchFamily="2" charset="-122"/>
                <a:ea typeface="华文楷体" pitchFamily="2" charset="-122"/>
              </a:rPr>
              <a:t>t</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4.0×10</a:t>
            </a:r>
            <a:r>
              <a:rPr lang="en-US" altLang="zh-CN" b="1" kern="0" baseline="30000" dirty="0">
                <a:solidFill>
                  <a:schemeClr val="tx2"/>
                </a:solidFill>
                <a:latin typeface="华文楷体" pitchFamily="2" charset="-122"/>
                <a:ea typeface="华文楷体" pitchFamily="2" charset="-122"/>
              </a:rPr>
              <a:t>-</a:t>
            </a:r>
            <a:r>
              <a:rPr lang="en-US" altLang="zh-CN" b="1" kern="0" baseline="30000" dirty="0" err="1">
                <a:solidFill>
                  <a:schemeClr val="tx2"/>
                </a:solidFill>
                <a:latin typeface="华文楷体" pitchFamily="2" charset="-122"/>
                <a:ea typeface="华文楷体" pitchFamily="2" charset="-122"/>
              </a:rPr>
              <a:t>4</a:t>
            </a:r>
            <a:r>
              <a:rPr lang="en-US" altLang="zh-CN" b="1" kern="0" dirty="0" err="1">
                <a:solidFill>
                  <a:schemeClr val="tx2"/>
                </a:solidFill>
                <a:latin typeface="华文楷体" pitchFamily="2" charset="-122"/>
                <a:ea typeface="华文楷体" pitchFamily="2" charset="-122"/>
              </a:rPr>
              <a:t>m</a:t>
            </a:r>
            <a:r>
              <a:rPr lang="en-US" altLang="zh-CN" b="1" kern="0" baseline="30000" dirty="0" err="1">
                <a:solidFill>
                  <a:schemeClr val="tx2"/>
                </a:solidFill>
                <a:latin typeface="华文楷体" pitchFamily="2" charset="-122"/>
                <a:ea typeface="华文楷体" pitchFamily="2" charset="-122"/>
              </a:rPr>
              <a:t>2</a:t>
            </a:r>
            <a:r>
              <a:rPr lang="zh-CN" altLang="zh-CN" b="1" dirty="0">
                <a:solidFill>
                  <a:schemeClr val="tx2"/>
                </a:solidFill>
                <a:latin typeface="华文楷体" pitchFamily="2" charset="-122"/>
                <a:ea typeface="华文楷体" pitchFamily="2" charset="-122"/>
              </a:rPr>
              <a:t>，出口截面面积</a:t>
            </a:r>
            <a:r>
              <a:rPr lang="en-US" altLang="zh-CN" b="1" dirty="0" err="1">
                <a:solidFill>
                  <a:schemeClr val="tx2"/>
                </a:solidFill>
                <a:latin typeface="华文楷体" pitchFamily="2" charset="-122"/>
                <a:ea typeface="华文楷体" pitchFamily="2" charset="-122"/>
              </a:rPr>
              <a:t>A</a:t>
            </a:r>
            <a:r>
              <a:rPr lang="en-US" altLang="zh-CN" b="1" baseline="-25000" dirty="0" err="1">
                <a:solidFill>
                  <a:schemeClr val="tx2"/>
                </a:solidFill>
                <a:latin typeface="华文楷体" pitchFamily="2" charset="-122"/>
                <a:ea typeface="华文楷体" pitchFamily="2" charset="-122"/>
              </a:rPr>
              <a:t>e</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6.76×10</a:t>
            </a:r>
            <a:r>
              <a:rPr lang="en-US" altLang="zh-CN" b="1" kern="0" baseline="30000" dirty="0">
                <a:solidFill>
                  <a:schemeClr val="tx2"/>
                </a:solidFill>
                <a:latin typeface="华文楷体" pitchFamily="2" charset="-122"/>
                <a:ea typeface="华文楷体" pitchFamily="2" charset="-122"/>
              </a:rPr>
              <a:t>-</a:t>
            </a:r>
            <a:r>
              <a:rPr lang="en-US" altLang="zh-CN" b="1" kern="0" baseline="30000" dirty="0" err="1">
                <a:solidFill>
                  <a:schemeClr val="tx2"/>
                </a:solidFill>
                <a:latin typeface="华文楷体" pitchFamily="2" charset="-122"/>
                <a:ea typeface="华文楷体" pitchFamily="2" charset="-122"/>
              </a:rPr>
              <a:t>4</a:t>
            </a:r>
            <a:r>
              <a:rPr lang="en-US" altLang="zh-CN" b="1" kern="0" dirty="0" err="1">
                <a:solidFill>
                  <a:schemeClr val="tx2"/>
                </a:solidFill>
                <a:latin typeface="华文楷体" pitchFamily="2" charset="-122"/>
                <a:ea typeface="华文楷体" pitchFamily="2" charset="-122"/>
              </a:rPr>
              <a:t>m</a:t>
            </a:r>
            <a:r>
              <a:rPr lang="en-US" altLang="zh-CN" b="1" kern="0" baseline="30000" dirty="0" err="1">
                <a:solidFill>
                  <a:schemeClr val="tx2"/>
                </a:solidFill>
                <a:latin typeface="华文楷体" pitchFamily="2" charset="-122"/>
                <a:ea typeface="华文楷体" pitchFamily="2" charset="-122"/>
              </a:rPr>
              <a:t>2</a:t>
            </a:r>
            <a:r>
              <a:rPr lang="en-US" altLang="zh-CN" b="1" kern="0" dirty="0">
                <a:solidFill>
                  <a:schemeClr val="tx2"/>
                </a:solidFill>
                <a:latin typeface="华文楷体" pitchFamily="2" charset="-122"/>
                <a:ea typeface="华文楷体" pitchFamily="2" charset="-122"/>
              </a:rPr>
              <a:t>, </a:t>
            </a:r>
            <a:r>
              <a:rPr lang="zh-CN" altLang="zh-CN" b="1" dirty="0">
                <a:solidFill>
                  <a:schemeClr val="tx2"/>
                </a:solidFill>
                <a:latin typeface="华文楷体" pitchFamily="2" charset="-122"/>
                <a:ea typeface="华文楷体" pitchFamily="2" charset="-122"/>
              </a:rPr>
              <a:t>大气压强为</a:t>
            </a:r>
            <a:r>
              <a:rPr lang="en-US" altLang="zh-CN" b="1" dirty="0">
                <a:solidFill>
                  <a:schemeClr val="tx2"/>
                </a:solidFill>
                <a:latin typeface="华文楷体" pitchFamily="2" charset="-122"/>
                <a:ea typeface="华文楷体" pitchFamily="2" charset="-122"/>
              </a:rPr>
              <a:t>p</a:t>
            </a:r>
            <a:r>
              <a:rPr lang="en-US" altLang="zh-CN" b="1" i="1" baseline="-25000" dirty="0">
                <a:solidFill>
                  <a:schemeClr val="tx2"/>
                </a:solidFill>
                <a:ea typeface="华文楷体" pitchFamily="2" charset="-122"/>
                <a:cs typeface="Times New Roman" pitchFamily="18" charset="0"/>
              </a:rPr>
              <a:t>a</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1.0×10</a:t>
            </a:r>
            <a:r>
              <a:rPr lang="en-US" altLang="zh-CN" b="1" kern="0" baseline="30000" dirty="0">
                <a:solidFill>
                  <a:schemeClr val="tx2"/>
                </a:solidFill>
                <a:latin typeface="华文楷体" pitchFamily="2" charset="-122"/>
                <a:ea typeface="华文楷体" pitchFamily="2" charset="-122"/>
              </a:rPr>
              <a:t>5</a:t>
            </a:r>
            <a:r>
              <a:rPr lang="en-US" altLang="zh-CN" b="1" i="1" kern="0" dirty="0">
                <a:solidFill>
                  <a:schemeClr val="tx2"/>
                </a:solidFill>
                <a:ea typeface="华文楷体" pitchFamily="2" charset="-122"/>
                <a:cs typeface="Times New Roman" pitchFamily="18" charset="0"/>
              </a:rPr>
              <a:t>Pa</a:t>
            </a:r>
            <a:r>
              <a:rPr lang="zh-CN" altLang="en-US" b="1" kern="0" dirty="0">
                <a:solidFill>
                  <a:schemeClr val="tx2"/>
                </a:solidFill>
                <a:latin typeface="华文楷体" pitchFamily="2" charset="-122"/>
                <a:ea typeface="华文楷体" pitchFamily="2" charset="-122"/>
              </a:rPr>
              <a:t>，气源温度</a:t>
            </a:r>
            <a:r>
              <a:rPr lang="en-US" altLang="zh-CN" b="1" kern="0" dirty="0">
                <a:solidFill>
                  <a:schemeClr val="tx2"/>
                </a:solidFill>
                <a:latin typeface="华文楷体" pitchFamily="2" charset="-122"/>
                <a:ea typeface="华文楷体" pitchFamily="2" charset="-122"/>
              </a:rPr>
              <a:t>T</a:t>
            </a:r>
            <a:r>
              <a:rPr lang="en-US" altLang="zh-CN" b="1" kern="0" baseline="-25000" dirty="0">
                <a:solidFill>
                  <a:schemeClr val="tx2"/>
                </a:solidFill>
                <a:latin typeface="华文楷体" pitchFamily="2" charset="-122"/>
                <a:ea typeface="华文楷体" pitchFamily="2" charset="-122"/>
              </a:rPr>
              <a:t>0</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288K</a:t>
            </a:r>
            <a:r>
              <a:rPr lang="zh-CN" altLang="en-US" b="1" dirty="0">
                <a:solidFill>
                  <a:schemeClr val="tx2"/>
                </a:solidFill>
                <a:latin typeface="华文楷体" pitchFamily="2" charset="-122"/>
                <a:ea typeface="华文楷体" pitchFamily="2" charset="-122"/>
              </a:rPr>
              <a:t>，当气源压强</a:t>
            </a:r>
            <a:r>
              <a:rPr lang="en-US" altLang="zh-CN" b="1" dirty="0">
                <a:solidFill>
                  <a:schemeClr val="tx2"/>
                </a:solidFill>
                <a:latin typeface="华文楷体" pitchFamily="2" charset="-122"/>
                <a:ea typeface="华文楷体" pitchFamily="2" charset="-122"/>
              </a:rPr>
              <a:t>p</a:t>
            </a:r>
            <a:r>
              <a:rPr lang="en-US" altLang="zh-CN" b="1" kern="0" baseline="-25000" dirty="0">
                <a:solidFill>
                  <a:schemeClr val="tx2"/>
                </a:solidFill>
                <a:latin typeface="华文楷体" pitchFamily="2" charset="-122"/>
                <a:ea typeface="华文楷体" pitchFamily="2" charset="-122"/>
              </a:rPr>
              <a:t>0</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1.5×10</a:t>
            </a:r>
            <a:r>
              <a:rPr lang="en-US" altLang="zh-CN" b="1" kern="0" baseline="30000" dirty="0">
                <a:solidFill>
                  <a:schemeClr val="tx2"/>
                </a:solidFill>
                <a:latin typeface="华文楷体" pitchFamily="2" charset="-122"/>
                <a:ea typeface="华文楷体" pitchFamily="2" charset="-122"/>
              </a:rPr>
              <a:t>5</a:t>
            </a:r>
            <a:r>
              <a:rPr lang="en-US" altLang="zh-CN" b="1" i="1" kern="0" dirty="0">
                <a:solidFill>
                  <a:schemeClr val="tx2"/>
                </a:solidFill>
                <a:ea typeface="华文楷体" pitchFamily="2" charset="-122"/>
                <a:cs typeface="Times New Roman" pitchFamily="18" charset="0"/>
              </a:rPr>
              <a:t>Pa</a:t>
            </a:r>
            <a:r>
              <a:rPr lang="zh-CN" altLang="en-US" b="1" kern="0" dirty="0">
                <a:solidFill>
                  <a:schemeClr val="tx2"/>
                </a:solidFill>
                <a:latin typeface="华文楷体" pitchFamily="2" charset="-122"/>
                <a:ea typeface="华文楷体" pitchFamily="2" charset="-122"/>
              </a:rPr>
              <a:t>时，求：①喷管出口处</a:t>
            </a:r>
            <a:r>
              <a:rPr lang="zh-CN" altLang="zh-CN" b="1" dirty="0">
                <a:solidFill>
                  <a:schemeClr val="tx2"/>
                </a:solidFill>
                <a:latin typeface="华文楷体" pitchFamily="2" charset="-122"/>
                <a:ea typeface="华文楷体" pitchFamily="2" charset="-122"/>
              </a:rPr>
              <a:t>空气的</a:t>
            </a:r>
            <a:r>
              <a:rPr lang="en-US" altLang="zh-CN" b="1" i="1" kern="0" dirty="0">
                <a:solidFill>
                  <a:schemeClr val="tx2"/>
                </a:solidFill>
                <a:ea typeface="华文楷体" pitchFamily="2" charset="-122"/>
                <a:cs typeface="Times New Roman" pitchFamily="18" charset="0"/>
              </a:rPr>
              <a:t>Ma</a:t>
            </a:r>
            <a:r>
              <a:rPr lang="zh-CN" altLang="zh-CN" b="1" dirty="0">
                <a:solidFill>
                  <a:schemeClr val="tx2"/>
                </a:solidFill>
                <a:latin typeface="华文楷体" pitchFamily="2" charset="-122"/>
                <a:ea typeface="华文楷体" pitchFamily="2" charset="-122"/>
              </a:rPr>
              <a:t>和喷管的流量</a:t>
            </a:r>
            <a:r>
              <a:rPr lang="en-US" altLang="zh-CN" b="1" kern="0" dirty="0" err="1">
                <a:solidFill>
                  <a:schemeClr val="tx2"/>
                </a:solidFill>
                <a:latin typeface="华文楷体" pitchFamily="2" charset="-122"/>
                <a:ea typeface="华文楷体" pitchFamily="2" charset="-122"/>
              </a:rPr>
              <a:t>q</a:t>
            </a:r>
            <a:r>
              <a:rPr lang="en-US" altLang="zh-CN" b="1" kern="0" baseline="-25000" dirty="0" err="1">
                <a:solidFill>
                  <a:schemeClr val="tx2"/>
                </a:solidFill>
                <a:latin typeface="华文楷体" pitchFamily="2" charset="-122"/>
                <a:ea typeface="华文楷体" pitchFamily="2" charset="-122"/>
              </a:rPr>
              <a:t>m</a:t>
            </a:r>
            <a:r>
              <a:rPr lang="zh-CN" altLang="en-US" b="1" dirty="0">
                <a:solidFill>
                  <a:schemeClr val="tx2"/>
                </a:solidFill>
                <a:latin typeface="华文楷体" pitchFamily="2" charset="-122"/>
                <a:ea typeface="华文楷体" pitchFamily="2" charset="-122"/>
              </a:rPr>
              <a:t>；</a:t>
            </a:r>
            <a:r>
              <a:rPr lang="zh-CN" altLang="en-US" b="1" kern="0" dirty="0">
                <a:solidFill>
                  <a:schemeClr val="tx2"/>
                </a:solidFill>
                <a:latin typeface="华文楷体" pitchFamily="2" charset="-122"/>
                <a:ea typeface="华文楷体" pitchFamily="2" charset="-122"/>
              </a:rPr>
              <a:t>②若管中有激波，求激波的位置。</a:t>
            </a:r>
          </a:p>
        </p:txBody>
      </p:sp>
      <p:sp>
        <p:nvSpPr>
          <p:cNvPr id="6" name="矩形 5">
            <a:extLst>
              <a:ext uri="{FF2B5EF4-FFF2-40B4-BE49-F238E27FC236}">
                <a16:creationId xmlns:a16="http://schemas.microsoft.com/office/drawing/2014/main" id="{156E9928-36C9-4B6A-880E-FBEFAB1B6296}"/>
              </a:ext>
            </a:extLst>
          </p:cNvPr>
          <p:cNvSpPr/>
          <p:nvPr/>
        </p:nvSpPr>
        <p:spPr>
          <a:xfrm>
            <a:off x="404813" y="5284788"/>
            <a:ext cx="431800" cy="368300"/>
          </a:xfrm>
          <a:prstGeom prst="rect">
            <a:avLst/>
          </a:prstGeom>
        </p:spPr>
        <p:txBody>
          <a:bodyPr>
            <a:spAutoFit/>
          </a:bodyPr>
          <a:lstStyle/>
          <a:p>
            <a:pPr algn="just">
              <a:buClr>
                <a:srgbClr val="FFFF00"/>
              </a:buClr>
              <a:defRPr/>
            </a:pPr>
            <a:r>
              <a:rPr lang="zh-CN" altLang="en-US" b="1" kern="0" dirty="0">
                <a:solidFill>
                  <a:srgbClr val="C00000"/>
                </a:solidFill>
                <a:effectLst>
                  <a:outerShdw blurRad="38100" dist="38100" dir="2700000" algn="tl">
                    <a:srgbClr val="C0C0C0"/>
                  </a:outerShdw>
                </a:effectLst>
                <a:latin typeface="华文中宋" pitchFamily="2" charset="-122"/>
                <a:ea typeface="华文中宋" pitchFamily="2" charset="-122"/>
              </a:rPr>
              <a:t>解：</a:t>
            </a:r>
          </a:p>
        </p:txBody>
      </p:sp>
      <p:sp>
        <p:nvSpPr>
          <p:cNvPr id="7" name="矩形 6">
            <a:extLst>
              <a:ext uri="{FF2B5EF4-FFF2-40B4-BE49-F238E27FC236}">
                <a16:creationId xmlns:a16="http://schemas.microsoft.com/office/drawing/2014/main" id="{9E66196A-FDAD-4F44-8153-0AC17B58E812}"/>
              </a:ext>
            </a:extLst>
          </p:cNvPr>
          <p:cNvSpPr>
            <a:spLocks noChangeArrowheads="1"/>
          </p:cNvSpPr>
          <p:nvPr/>
        </p:nvSpPr>
        <p:spPr bwMode="auto">
          <a:xfrm>
            <a:off x="881063" y="52736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b="1">
                <a:latin typeface="Times New Roman" panose="02020603050405020304" pitchFamily="18" charset="0"/>
              </a:rPr>
              <a:t>正问题</a:t>
            </a:r>
            <a:endParaRPr lang="zh-CN" altLang="en-US" b="1">
              <a:latin typeface="Times New Roman" panose="02020603050405020304" pitchFamily="18" charset="0"/>
            </a:endParaRPr>
          </a:p>
        </p:txBody>
      </p:sp>
      <p:sp>
        <p:nvSpPr>
          <p:cNvPr id="59400" name="Rectangle 2">
            <a:extLst>
              <a:ext uri="{FF2B5EF4-FFF2-40B4-BE49-F238E27FC236}">
                <a16:creationId xmlns:a16="http://schemas.microsoft.com/office/drawing/2014/main" id="{932D72A3-3491-4E2B-B9A9-3945A43EB0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91841" name="Object 2">
            <a:extLst>
              <a:ext uri="{FF2B5EF4-FFF2-40B4-BE49-F238E27FC236}">
                <a16:creationId xmlns:a16="http://schemas.microsoft.com/office/drawing/2014/main" id="{30F6D3D6-8815-4559-BEDE-5E6A135AADA7}"/>
              </a:ext>
            </a:extLst>
          </p:cNvPr>
          <p:cNvGraphicFramePr>
            <a:graphicFrameLocks noChangeAspect="1"/>
          </p:cNvGraphicFramePr>
          <p:nvPr/>
        </p:nvGraphicFramePr>
        <p:xfrm>
          <a:off x="1884363" y="5165725"/>
          <a:ext cx="2038350" cy="673100"/>
        </p:xfrm>
        <a:graphic>
          <a:graphicData uri="http://schemas.openxmlformats.org/presentationml/2006/ole">
            <mc:AlternateContent xmlns:mc="http://schemas.openxmlformats.org/markup-compatibility/2006">
              <mc:Choice xmlns:v="urn:schemas-microsoft-com:vml" Requires="v">
                <p:oleObj spid="_x0000_s59509" name="Equation" r:id="rId4" imgW="1295400" imgH="431800" progId="Equation.DSMT4">
                  <p:embed/>
                </p:oleObj>
              </mc:Choice>
              <mc:Fallback>
                <p:oleObj name="Equation" r:id="rId4" imgW="1295400" imgH="4318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4363" y="5165725"/>
                        <a:ext cx="20383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4">
            <a:extLst>
              <a:ext uri="{FF2B5EF4-FFF2-40B4-BE49-F238E27FC236}">
                <a16:creationId xmlns:a16="http://schemas.microsoft.com/office/drawing/2014/main" id="{0E81145F-D343-4E41-87FC-D9DC7114156D}"/>
              </a:ext>
            </a:extLst>
          </p:cNvPr>
          <p:cNvGraphicFramePr>
            <a:graphicFrameLocks noChangeAspect="1"/>
          </p:cNvGraphicFramePr>
          <p:nvPr/>
        </p:nvGraphicFramePr>
        <p:xfrm>
          <a:off x="4741863" y="2765425"/>
          <a:ext cx="2670175" cy="2378075"/>
        </p:xfrm>
        <a:graphic>
          <a:graphicData uri="http://schemas.openxmlformats.org/presentationml/2006/ole">
            <mc:AlternateContent xmlns:mc="http://schemas.openxmlformats.org/markup-compatibility/2006">
              <mc:Choice xmlns:v="urn:schemas-microsoft-com:vml" Requires="v">
                <p:oleObj spid="_x0000_s59510" r:id="rId6" imgW="6305549" imgH="3457579" progId="">
                  <p:embed/>
                </p:oleObj>
              </mc:Choice>
              <mc:Fallback>
                <p:oleObj r:id="rId6" imgW="6305549" imgH="3457579" progId="">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l="19524" t="3003" r="14003" b="3831"/>
                      <a:stretch>
                        <a:fillRect/>
                      </a:stretch>
                    </p:blipFill>
                    <p:spPr bwMode="auto">
                      <a:xfrm>
                        <a:off x="4741863" y="2765425"/>
                        <a:ext cx="2670175" cy="2378075"/>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接连接符 11">
            <a:extLst>
              <a:ext uri="{FF2B5EF4-FFF2-40B4-BE49-F238E27FC236}">
                <a16:creationId xmlns:a16="http://schemas.microsoft.com/office/drawing/2014/main" id="{843266AD-0922-4692-86D1-7427F54822EA}"/>
              </a:ext>
            </a:extLst>
          </p:cNvPr>
          <p:cNvCxnSpPr>
            <a:cxnSpLocks noChangeShapeType="1"/>
          </p:cNvCxnSpPr>
          <p:nvPr/>
        </p:nvCxnSpPr>
        <p:spPr bwMode="auto">
          <a:xfrm flipV="1">
            <a:off x="5037138" y="3833813"/>
            <a:ext cx="2124075" cy="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4" name="直接连接符 13">
            <a:extLst>
              <a:ext uri="{FF2B5EF4-FFF2-40B4-BE49-F238E27FC236}">
                <a16:creationId xmlns:a16="http://schemas.microsoft.com/office/drawing/2014/main" id="{75C9B387-FEFC-439F-85C7-97C101151081}"/>
              </a:ext>
            </a:extLst>
          </p:cNvPr>
          <p:cNvCxnSpPr>
            <a:cxnSpLocks noChangeShapeType="1"/>
          </p:cNvCxnSpPr>
          <p:nvPr/>
        </p:nvCxnSpPr>
        <p:spPr bwMode="auto">
          <a:xfrm>
            <a:off x="5372100" y="3840163"/>
            <a:ext cx="0" cy="1081087"/>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15" name="直接连接符 14">
            <a:extLst>
              <a:ext uri="{FF2B5EF4-FFF2-40B4-BE49-F238E27FC236}">
                <a16:creationId xmlns:a16="http://schemas.microsoft.com/office/drawing/2014/main" id="{3C57B619-FA63-4AC0-9FB3-BD26697FC0EF}"/>
              </a:ext>
            </a:extLst>
          </p:cNvPr>
          <p:cNvCxnSpPr>
            <a:cxnSpLocks noChangeShapeType="1"/>
          </p:cNvCxnSpPr>
          <p:nvPr/>
        </p:nvCxnSpPr>
        <p:spPr bwMode="auto">
          <a:xfrm>
            <a:off x="6340475" y="3825875"/>
            <a:ext cx="0" cy="1116013"/>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graphicFrame>
        <p:nvGraphicFramePr>
          <p:cNvPr id="291844" name="Object 4">
            <a:extLst>
              <a:ext uri="{FF2B5EF4-FFF2-40B4-BE49-F238E27FC236}">
                <a16:creationId xmlns:a16="http://schemas.microsoft.com/office/drawing/2014/main" id="{FBFE3727-2F61-4F7D-B4FF-0D0CB6D13026}"/>
              </a:ext>
            </a:extLst>
          </p:cNvPr>
          <p:cNvGraphicFramePr>
            <a:graphicFrameLocks noChangeAspect="1"/>
          </p:cNvGraphicFramePr>
          <p:nvPr/>
        </p:nvGraphicFramePr>
        <p:xfrm>
          <a:off x="1933575" y="5857875"/>
          <a:ext cx="2078038" cy="355600"/>
        </p:xfrm>
        <a:graphic>
          <a:graphicData uri="http://schemas.openxmlformats.org/presentationml/2006/ole">
            <mc:AlternateContent xmlns:mc="http://schemas.openxmlformats.org/markup-compatibility/2006">
              <mc:Choice xmlns:v="urn:schemas-microsoft-com:vml" Requires="v">
                <p:oleObj spid="_x0000_s59511" name="Equation" r:id="rId8" imgW="1320800" imgH="228600" progId="Equation.DSMT4">
                  <p:embed/>
                </p:oleObj>
              </mc:Choice>
              <mc:Fallback>
                <p:oleObj name="Equation" r:id="rId8" imgW="1320800" imgH="2286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3575" y="5857875"/>
                        <a:ext cx="20780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1846" name="Object 5">
            <a:extLst>
              <a:ext uri="{FF2B5EF4-FFF2-40B4-BE49-F238E27FC236}">
                <a16:creationId xmlns:a16="http://schemas.microsoft.com/office/drawing/2014/main" id="{8A04FDB6-3A82-4508-9C97-BB628D5CFAF9}"/>
              </a:ext>
            </a:extLst>
          </p:cNvPr>
          <p:cNvGraphicFramePr>
            <a:graphicFrameLocks noChangeAspect="1"/>
          </p:cNvGraphicFramePr>
          <p:nvPr/>
        </p:nvGraphicFramePr>
        <p:xfrm>
          <a:off x="4622800" y="5872163"/>
          <a:ext cx="2217738" cy="355600"/>
        </p:xfrm>
        <a:graphic>
          <a:graphicData uri="http://schemas.openxmlformats.org/presentationml/2006/ole">
            <mc:AlternateContent xmlns:mc="http://schemas.openxmlformats.org/markup-compatibility/2006">
              <mc:Choice xmlns:v="urn:schemas-microsoft-com:vml" Requires="v">
                <p:oleObj spid="_x0000_s59512" name="Equation" r:id="rId10" imgW="1409400" imgH="228600" progId="Equation.DSMT4">
                  <p:embed/>
                </p:oleObj>
              </mc:Choice>
              <mc:Fallback>
                <p:oleObj name="Equation" r:id="rId10" imgW="1409400" imgH="2286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22800" y="5872163"/>
                        <a:ext cx="2217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4">
            <a:extLst>
              <a:ext uri="{FF2B5EF4-FFF2-40B4-BE49-F238E27FC236}">
                <a16:creationId xmlns:a16="http://schemas.microsoft.com/office/drawing/2014/main" id="{58EC5281-B7EC-43CA-B3CB-9636F92D47A2}"/>
              </a:ext>
            </a:extLst>
          </p:cNvPr>
          <p:cNvSpPr>
            <a:spLocks noChangeArrowheads="1"/>
          </p:cNvSpPr>
          <p:nvPr/>
        </p:nvSpPr>
        <p:spPr bwMode="auto">
          <a:xfrm>
            <a:off x="468313" y="8350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拉伐尔喷管计算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483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91841"/>
                                        </p:tgtEl>
                                        <p:attrNameLst>
                                          <p:attrName>style.visibility</p:attrName>
                                        </p:attrNameLst>
                                      </p:cBhvr>
                                      <p:to>
                                        <p:strVal val="visible"/>
                                      </p:to>
                                    </p:set>
                                    <p:animEffect transition="in" filter="blinds(horizontal)">
                                      <p:cBhvr>
                                        <p:cTn id="20" dur="500"/>
                                        <p:tgtEl>
                                          <p:spTgt spid="29184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par>
                          <p:cTn id="38" fill="hold" nodeType="afterGroup">
                            <p:stCondLst>
                              <p:cond delay="500"/>
                            </p:stCondLst>
                            <p:childTnLst>
                              <p:par>
                                <p:cTn id="39" presetID="3" presetClass="entr" presetSubtype="10" fill="hold" nodeType="afterEffect">
                                  <p:stCondLst>
                                    <p:cond delay="0"/>
                                  </p:stCondLst>
                                  <p:childTnLst>
                                    <p:set>
                                      <p:cBhvr>
                                        <p:cTn id="40" dur="1" fill="hold">
                                          <p:stCondLst>
                                            <p:cond delay="0"/>
                                          </p:stCondLst>
                                        </p:cTn>
                                        <p:tgtEl>
                                          <p:spTgt spid="291844"/>
                                        </p:tgtEl>
                                        <p:attrNameLst>
                                          <p:attrName>style.visibility</p:attrName>
                                        </p:attrNameLst>
                                      </p:cBhvr>
                                      <p:to>
                                        <p:strVal val="visible"/>
                                      </p:to>
                                    </p:set>
                                    <p:animEffect transition="in" filter="blinds(horizontal)">
                                      <p:cBhvr>
                                        <p:cTn id="41" dur="500"/>
                                        <p:tgtEl>
                                          <p:spTgt spid="291844"/>
                                        </p:tgtEl>
                                      </p:cBhvr>
                                    </p:animEffect>
                                  </p:childTnLst>
                                </p:cTn>
                              </p:par>
                            </p:childTnLst>
                          </p:cTn>
                        </p:par>
                        <p:par>
                          <p:cTn id="42" fill="hold" nodeType="afterGroup">
                            <p:stCondLst>
                              <p:cond delay="1000"/>
                            </p:stCondLst>
                            <p:childTnLst>
                              <p:par>
                                <p:cTn id="43" presetID="3" presetClass="entr" presetSubtype="10" fill="hold" nodeType="afterEffect">
                                  <p:stCondLst>
                                    <p:cond delay="0"/>
                                  </p:stCondLst>
                                  <p:childTnLst>
                                    <p:set>
                                      <p:cBhvr>
                                        <p:cTn id="44" dur="1" fill="hold">
                                          <p:stCondLst>
                                            <p:cond delay="0"/>
                                          </p:stCondLst>
                                        </p:cTn>
                                        <p:tgtEl>
                                          <p:spTgt spid="291846"/>
                                        </p:tgtEl>
                                        <p:attrNameLst>
                                          <p:attrName>style.visibility</p:attrName>
                                        </p:attrNameLst>
                                      </p:cBhvr>
                                      <p:to>
                                        <p:strVal val="visible"/>
                                      </p:to>
                                    </p:set>
                                    <p:animEffect transition="in" filter="blinds(horizontal)">
                                      <p:cBhvr>
                                        <p:cTn id="45" dur="500"/>
                                        <p:tgtEl>
                                          <p:spTgt spid="291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738EAF4C-F5E5-4181-A1A3-8A2563ED3F43}"/>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6" name="矩形 5">
            <a:extLst>
              <a:ext uri="{FF2B5EF4-FFF2-40B4-BE49-F238E27FC236}">
                <a16:creationId xmlns:a16="http://schemas.microsoft.com/office/drawing/2014/main" id="{D90AF2C1-DA03-4836-990E-70E8AD43E26D}"/>
              </a:ext>
            </a:extLst>
          </p:cNvPr>
          <p:cNvSpPr/>
          <p:nvPr/>
        </p:nvSpPr>
        <p:spPr>
          <a:xfrm>
            <a:off x="404813" y="2930525"/>
            <a:ext cx="431800" cy="368300"/>
          </a:xfrm>
          <a:prstGeom prst="rect">
            <a:avLst/>
          </a:prstGeom>
        </p:spPr>
        <p:txBody>
          <a:bodyPr>
            <a:spAutoFit/>
          </a:bodyPr>
          <a:lstStyle/>
          <a:p>
            <a:pPr algn="just">
              <a:buClr>
                <a:srgbClr val="FFFF00"/>
              </a:buClr>
              <a:defRPr/>
            </a:pPr>
            <a:r>
              <a:rPr lang="zh-CN" altLang="en-US" b="1" kern="0" dirty="0">
                <a:solidFill>
                  <a:srgbClr val="C00000"/>
                </a:solidFill>
                <a:effectLst>
                  <a:outerShdw blurRad="38100" dist="38100" dir="2700000" algn="tl">
                    <a:srgbClr val="C0C0C0"/>
                  </a:outerShdw>
                </a:effectLst>
                <a:latin typeface="华文中宋" pitchFamily="2" charset="-122"/>
                <a:ea typeface="华文中宋" pitchFamily="2" charset="-122"/>
              </a:rPr>
              <a:t>解：</a:t>
            </a:r>
          </a:p>
        </p:txBody>
      </p:sp>
      <p:sp>
        <p:nvSpPr>
          <p:cNvPr id="60420" name="Rectangle 2">
            <a:extLst>
              <a:ext uri="{FF2B5EF4-FFF2-40B4-BE49-F238E27FC236}">
                <a16:creationId xmlns:a16="http://schemas.microsoft.com/office/drawing/2014/main" id="{C220BBC6-3AAA-4AFA-A594-F689CA9329A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60421" name="Object 2">
            <a:extLst>
              <a:ext uri="{FF2B5EF4-FFF2-40B4-BE49-F238E27FC236}">
                <a16:creationId xmlns:a16="http://schemas.microsoft.com/office/drawing/2014/main" id="{8BFE3264-9A81-4107-A6EF-335EF4F927E8}"/>
              </a:ext>
            </a:extLst>
          </p:cNvPr>
          <p:cNvGraphicFramePr>
            <a:graphicFrameLocks noChangeAspect="1"/>
          </p:cNvGraphicFramePr>
          <p:nvPr/>
        </p:nvGraphicFramePr>
        <p:xfrm>
          <a:off x="935038" y="2970213"/>
          <a:ext cx="2078037" cy="355600"/>
        </p:xfrm>
        <a:graphic>
          <a:graphicData uri="http://schemas.openxmlformats.org/presentationml/2006/ole">
            <mc:AlternateContent xmlns:mc="http://schemas.openxmlformats.org/markup-compatibility/2006">
              <mc:Choice xmlns:v="urn:schemas-microsoft-com:vml" Requires="v">
                <p:oleObj spid="_x0000_s60648" name="Equation" r:id="rId3" imgW="1320800" imgH="228600" progId="Equation.DSMT4">
                  <p:embed/>
                </p:oleObj>
              </mc:Choice>
              <mc:Fallback>
                <p:oleObj name="Equation" r:id="rId3" imgW="132080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2970213"/>
                        <a:ext cx="20780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1846" name="Object 3">
            <a:extLst>
              <a:ext uri="{FF2B5EF4-FFF2-40B4-BE49-F238E27FC236}">
                <a16:creationId xmlns:a16="http://schemas.microsoft.com/office/drawing/2014/main" id="{FC9D8FD5-CB8D-429F-B2E2-E01AF8F05CC4}"/>
              </a:ext>
            </a:extLst>
          </p:cNvPr>
          <p:cNvGraphicFramePr>
            <a:graphicFrameLocks noChangeAspect="1"/>
          </p:cNvGraphicFramePr>
          <p:nvPr/>
        </p:nvGraphicFramePr>
        <p:xfrm>
          <a:off x="995363" y="3895725"/>
          <a:ext cx="2217737" cy="355600"/>
        </p:xfrm>
        <a:graphic>
          <a:graphicData uri="http://schemas.openxmlformats.org/presentationml/2006/ole">
            <mc:AlternateContent xmlns:mc="http://schemas.openxmlformats.org/markup-compatibility/2006">
              <mc:Choice xmlns:v="urn:schemas-microsoft-com:vml" Requires="v">
                <p:oleObj spid="_x0000_s60649" name="Equation" r:id="rId5" imgW="1409400" imgH="228600" progId="Equation.DSMT4">
                  <p:embed/>
                </p:oleObj>
              </mc:Choice>
              <mc:Fallback>
                <p:oleObj name="Equation" r:id="rId5" imgW="14094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363" y="3895725"/>
                        <a:ext cx="22177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3" name="Rectangle 7">
            <a:extLst>
              <a:ext uri="{FF2B5EF4-FFF2-40B4-BE49-F238E27FC236}">
                <a16:creationId xmlns:a16="http://schemas.microsoft.com/office/drawing/2014/main" id="{9D5D3366-078A-43EE-B0AE-59DEDFB4D66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0424" name="Rectangle 9">
            <a:extLst>
              <a:ext uri="{FF2B5EF4-FFF2-40B4-BE49-F238E27FC236}">
                <a16:creationId xmlns:a16="http://schemas.microsoft.com/office/drawing/2014/main" id="{CA3D693F-07FD-4884-B419-94A3C104230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34">
            <a:extLst>
              <a:ext uri="{FF2B5EF4-FFF2-40B4-BE49-F238E27FC236}">
                <a16:creationId xmlns:a16="http://schemas.microsoft.com/office/drawing/2014/main" id="{46D4CA81-42D3-4EF2-98A1-488E16967321}"/>
              </a:ext>
            </a:extLst>
          </p:cNvPr>
          <p:cNvGrpSpPr>
            <a:grpSpLocks/>
          </p:cNvGrpSpPr>
          <p:nvPr/>
        </p:nvGrpSpPr>
        <p:grpSpPr bwMode="auto">
          <a:xfrm>
            <a:off x="3317875" y="2709863"/>
            <a:ext cx="2860675" cy="906462"/>
            <a:chOff x="3318060" y="2710180"/>
            <a:chExt cx="2861042" cy="906847"/>
          </a:xfrm>
        </p:grpSpPr>
        <p:sp>
          <p:nvSpPr>
            <p:cNvPr id="60445" name="右箭头 16">
              <a:extLst>
                <a:ext uri="{FF2B5EF4-FFF2-40B4-BE49-F238E27FC236}">
                  <a16:creationId xmlns:a16="http://schemas.microsoft.com/office/drawing/2014/main" id="{0A7A6ED1-D5AC-4850-962E-DDCBA4CFF52C}"/>
                </a:ext>
              </a:extLst>
            </p:cNvPr>
            <p:cNvSpPr>
              <a:spLocks noChangeArrowheads="1"/>
            </p:cNvSpPr>
            <p:nvPr/>
          </p:nvSpPr>
          <p:spPr bwMode="auto">
            <a:xfrm>
              <a:off x="3318060" y="3086100"/>
              <a:ext cx="312420" cy="152400"/>
            </a:xfrm>
            <a:prstGeom prst="rightArrow">
              <a:avLst>
                <a:gd name="adj1" fmla="val 50000"/>
                <a:gd name="adj2" fmla="val 4999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aphicFrame>
          <p:nvGraphicFramePr>
            <p:cNvPr id="60446" name="Object 4">
              <a:extLst>
                <a:ext uri="{FF2B5EF4-FFF2-40B4-BE49-F238E27FC236}">
                  <a16:creationId xmlns:a16="http://schemas.microsoft.com/office/drawing/2014/main" id="{0FFBA005-5874-4511-90F0-35BD5225AEF4}"/>
                </a:ext>
              </a:extLst>
            </p:cNvPr>
            <p:cNvGraphicFramePr>
              <a:graphicFrameLocks noChangeAspect="1"/>
            </p:cNvGraphicFramePr>
            <p:nvPr/>
          </p:nvGraphicFramePr>
          <p:xfrm>
            <a:off x="3708635" y="2710180"/>
            <a:ext cx="2470467" cy="436747"/>
          </p:xfrm>
          <a:graphic>
            <a:graphicData uri="http://schemas.openxmlformats.org/presentationml/2006/ole">
              <mc:AlternateContent xmlns:mc="http://schemas.openxmlformats.org/markup-compatibility/2006">
                <mc:Choice xmlns:v="urn:schemas-microsoft-com:vml" Requires="v">
                  <p:oleObj spid="_x0000_s60650" name="Equation" r:id="rId7" imgW="1422400" imgH="254000" progId="Equation.DSMT4">
                    <p:embed/>
                  </p:oleObj>
                </mc:Choice>
                <mc:Fallback>
                  <p:oleObj name="Equation" r:id="rId7" imgW="1422400" imgH="2540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635" y="2710180"/>
                          <a:ext cx="2470467" cy="436747"/>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47" name="Object 5">
              <a:extLst>
                <a:ext uri="{FF2B5EF4-FFF2-40B4-BE49-F238E27FC236}">
                  <a16:creationId xmlns:a16="http://schemas.microsoft.com/office/drawing/2014/main" id="{BCCA9D02-7311-4927-BB46-B3079C54C480}"/>
                </a:ext>
              </a:extLst>
            </p:cNvPr>
            <p:cNvGraphicFramePr>
              <a:graphicFrameLocks noChangeAspect="1"/>
            </p:cNvGraphicFramePr>
            <p:nvPr/>
          </p:nvGraphicFramePr>
          <p:xfrm>
            <a:off x="3697020" y="3210493"/>
            <a:ext cx="1467057" cy="406534"/>
          </p:xfrm>
          <a:graphic>
            <a:graphicData uri="http://schemas.openxmlformats.org/presentationml/2006/ole">
              <mc:AlternateContent xmlns:mc="http://schemas.openxmlformats.org/markup-compatibility/2006">
                <mc:Choice xmlns:v="urn:schemas-microsoft-com:vml" Requires="v">
                  <p:oleObj spid="_x0000_s60651" name="Equation" r:id="rId9" imgW="787058" imgH="215806" progId="Equation.DSMT4">
                    <p:embed/>
                  </p:oleObj>
                </mc:Choice>
                <mc:Fallback>
                  <p:oleObj name="Equation" r:id="rId9" imgW="787058" imgH="215806"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7020" y="3210493"/>
                          <a:ext cx="1467057" cy="406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0426" name="Rectangle 11">
            <a:extLst>
              <a:ext uri="{FF2B5EF4-FFF2-40B4-BE49-F238E27FC236}">
                <a16:creationId xmlns:a16="http://schemas.microsoft.com/office/drawing/2014/main" id="{5E712164-C64F-49D5-8A8C-8FAA150698B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3" name="组合 35">
            <a:extLst>
              <a:ext uri="{FF2B5EF4-FFF2-40B4-BE49-F238E27FC236}">
                <a16:creationId xmlns:a16="http://schemas.microsoft.com/office/drawing/2014/main" id="{04EF141F-0FAD-42C1-8A1D-F4B51DF3AFA2}"/>
              </a:ext>
            </a:extLst>
          </p:cNvPr>
          <p:cNvGrpSpPr>
            <a:grpSpLocks/>
          </p:cNvGrpSpPr>
          <p:nvPr/>
        </p:nvGrpSpPr>
        <p:grpSpPr bwMode="auto">
          <a:xfrm>
            <a:off x="6226175" y="2800350"/>
            <a:ext cx="2354263" cy="666750"/>
            <a:chOff x="6225540" y="2800466"/>
            <a:chExt cx="2354580" cy="666634"/>
          </a:xfrm>
        </p:grpSpPr>
        <p:graphicFrame>
          <p:nvGraphicFramePr>
            <p:cNvPr id="60443" name="Object 6">
              <a:extLst>
                <a:ext uri="{FF2B5EF4-FFF2-40B4-BE49-F238E27FC236}">
                  <a16:creationId xmlns:a16="http://schemas.microsoft.com/office/drawing/2014/main" id="{1537327E-B126-4AB5-81C7-237859DA998F}"/>
                </a:ext>
              </a:extLst>
            </p:cNvPr>
            <p:cNvGraphicFramePr>
              <a:graphicFrameLocks noChangeAspect="1"/>
            </p:cNvGraphicFramePr>
            <p:nvPr/>
          </p:nvGraphicFramePr>
          <p:xfrm>
            <a:off x="6548120" y="2800466"/>
            <a:ext cx="2032000" cy="666634"/>
          </p:xfrm>
          <a:graphic>
            <a:graphicData uri="http://schemas.openxmlformats.org/presentationml/2006/ole">
              <mc:AlternateContent xmlns:mc="http://schemas.openxmlformats.org/markup-compatibility/2006">
                <mc:Choice xmlns:v="urn:schemas-microsoft-com:vml" Requires="v">
                  <p:oleObj spid="_x0000_s60652" name="Equation" r:id="rId11" imgW="1307532" imgH="431613" progId="Equation.DSMT4">
                    <p:embed/>
                  </p:oleObj>
                </mc:Choice>
                <mc:Fallback>
                  <p:oleObj name="Equation" r:id="rId11" imgW="1307532" imgH="431613"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8120" y="2800466"/>
                          <a:ext cx="2032000" cy="666634"/>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44" name="右大括号 23">
              <a:extLst>
                <a:ext uri="{FF2B5EF4-FFF2-40B4-BE49-F238E27FC236}">
                  <a16:creationId xmlns:a16="http://schemas.microsoft.com/office/drawing/2014/main" id="{09144E40-D52E-4B75-999A-21D3772EF55D}"/>
                </a:ext>
              </a:extLst>
            </p:cNvPr>
            <p:cNvSpPr>
              <a:spLocks/>
            </p:cNvSpPr>
            <p:nvPr/>
          </p:nvSpPr>
          <p:spPr bwMode="auto">
            <a:xfrm>
              <a:off x="6225540" y="2834640"/>
              <a:ext cx="236220" cy="594360"/>
            </a:xfrm>
            <a:prstGeom prst="rightBrace">
              <a:avLst>
                <a:gd name="adj1" fmla="val 8329"/>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60428" name="Rectangle 13">
            <a:extLst>
              <a:ext uri="{FF2B5EF4-FFF2-40B4-BE49-F238E27FC236}">
                <a16:creationId xmlns:a16="http://schemas.microsoft.com/office/drawing/2014/main" id="{83B02625-1023-4F7A-B884-1710554E50B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4" name="组合 36">
            <a:extLst>
              <a:ext uri="{FF2B5EF4-FFF2-40B4-BE49-F238E27FC236}">
                <a16:creationId xmlns:a16="http://schemas.microsoft.com/office/drawing/2014/main" id="{CC696E72-C8C3-49E0-87C0-F498EC9538C0}"/>
              </a:ext>
            </a:extLst>
          </p:cNvPr>
          <p:cNvGrpSpPr>
            <a:grpSpLocks/>
          </p:cNvGrpSpPr>
          <p:nvPr/>
        </p:nvGrpSpPr>
        <p:grpSpPr bwMode="auto">
          <a:xfrm>
            <a:off x="3317875" y="3859213"/>
            <a:ext cx="1976438" cy="396875"/>
            <a:chOff x="3318060" y="3859833"/>
            <a:chExt cx="1976364" cy="396271"/>
          </a:xfrm>
        </p:grpSpPr>
        <p:sp>
          <p:nvSpPr>
            <p:cNvPr id="60441" name="右箭头 24">
              <a:extLst>
                <a:ext uri="{FF2B5EF4-FFF2-40B4-BE49-F238E27FC236}">
                  <a16:creationId xmlns:a16="http://schemas.microsoft.com/office/drawing/2014/main" id="{6571EF61-5F5F-401D-AB5A-A863295759AD}"/>
                </a:ext>
              </a:extLst>
            </p:cNvPr>
            <p:cNvSpPr>
              <a:spLocks noChangeArrowheads="1"/>
            </p:cNvSpPr>
            <p:nvPr/>
          </p:nvSpPr>
          <p:spPr bwMode="auto">
            <a:xfrm>
              <a:off x="3318060" y="3962400"/>
              <a:ext cx="312420" cy="152400"/>
            </a:xfrm>
            <a:prstGeom prst="rightArrow">
              <a:avLst>
                <a:gd name="adj1" fmla="val 50000"/>
                <a:gd name="adj2" fmla="val 4999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aphicFrame>
          <p:nvGraphicFramePr>
            <p:cNvPr id="60442" name="Object 7">
              <a:extLst>
                <a:ext uri="{FF2B5EF4-FFF2-40B4-BE49-F238E27FC236}">
                  <a16:creationId xmlns:a16="http://schemas.microsoft.com/office/drawing/2014/main" id="{4E7340EF-1D02-45BB-A50E-67F0BDB915C6}"/>
                </a:ext>
              </a:extLst>
            </p:cNvPr>
            <p:cNvGraphicFramePr>
              <a:graphicFrameLocks noChangeAspect="1"/>
            </p:cNvGraphicFramePr>
            <p:nvPr/>
          </p:nvGraphicFramePr>
          <p:xfrm>
            <a:off x="3708570" y="3859833"/>
            <a:ext cx="1585854" cy="396271"/>
          </p:xfrm>
          <a:graphic>
            <a:graphicData uri="http://schemas.openxmlformats.org/presentationml/2006/ole">
              <mc:AlternateContent xmlns:mc="http://schemas.openxmlformats.org/markup-compatibility/2006">
                <mc:Choice xmlns:v="urn:schemas-microsoft-com:vml" Requires="v">
                  <p:oleObj spid="_x0000_s60653" name="Equation" r:id="rId13" imgW="914400" imgH="228600" progId="Equation.DSMT4">
                    <p:embed/>
                  </p:oleObj>
                </mc:Choice>
                <mc:Fallback>
                  <p:oleObj name="Equation" r:id="rId13" imgW="914400" imgH="2286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8570" y="3859833"/>
                          <a:ext cx="1585854" cy="396271"/>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0430" name="Rectangle 15">
            <a:extLst>
              <a:ext uri="{FF2B5EF4-FFF2-40B4-BE49-F238E27FC236}">
                <a16:creationId xmlns:a16="http://schemas.microsoft.com/office/drawing/2014/main" id="{AFEDA17D-18D8-4AD3-9F52-F83C504A537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01070" name="Object 8">
            <a:extLst>
              <a:ext uri="{FF2B5EF4-FFF2-40B4-BE49-F238E27FC236}">
                <a16:creationId xmlns:a16="http://schemas.microsoft.com/office/drawing/2014/main" id="{CEDF72F1-DF5E-4940-9D85-A8D8C75E6E44}"/>
              </a:ext>
            </a:extLst>
          </p:cNvPr>
          <p:cNvGraphicFramePr>
            <a:graphicFrameLocks noChangeAspect="1"/>
          </p:cNvGraphicFramePr>
          <p:nvPr/>
        </p:nvGraphicFramePr>
        <p:xfrm>
          <a:off x="889000" y="4618038"/>
          <a:ext cx="1917700" cy="733425"/>
        </p:xfrm>
        <a:graphic>
          <a:graphicData uri="http://schemas.openxmlformats.org/presentationml/2006/ole">
            <mc:AlternateContent xmlns:mc="http://schemas.openxmlformats.org/markup-compatibility/2006">
              <mc:Choice xmlns:v="urn:schemas-microsoft-com:vml" Requires="v">
                <p:oleObj spid="_x0000_s60654" name="Equation" r:id="rId15" imgW="1129810" imgH="431613" progId="Equation.DSMT4">
                  <p:embed/>
                </p:oleObj>
              </mc:Choice>
              <mc:Fallback>
                <p:oleObj name="Equation" r:id="rId15" imgW="1129810" imgH="431613"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9000" y="4618038"/>
                        <a:ext cx="19177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32" name="Rectangle 17">
            <a:extLst>
              <a:ext uri="{FF2B5EF4-FFF2-40B4-BE49-F238E27FC236}">
                <a16:creationId xmlns:a16="http://schemas.microsoft.com/office/drawing/2014/main" id="{1C77EE36-140A-4B67-858D-ED0456717C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5" name="组合 37">
            <a:extLst>
              <a:ext uri="{FF2B5EF4-FFF2-40B4-BE49-F238E27FC236}">
                <a16:creationId xmlns:a16="http://schemas.microsoft.com/office/drawing/2014/main" id="{492620D4-6C6C-43ED-B0B3-50D03BCB791A}"/>
              </a:ext>
            </a:extLst>
          </p:cNvPr>
          <p:cNvGrpSpPr>
            <a:grpSpLocks/>
          </p:cNvGrpSpPr>
          <p:nvPr/>
        </p:nvGrpSpPr>
        <p:grpSpPr bwMode="auto">
          <a:xfrm>
            <a:off x="2898775" y="4619625"/>
            <a:ext cx="1873250" cy="738188"/>
            <a:chOff x="2689410" y="4619937"/>
            <a:chExt cx="1873065" cy="738516"/>
          </a:xfrm>
        </p:grpSpPr>
        <p:sp>
          <p:nvSpPr>
            <p:cNvPr id="60439" name="右箭头 30">
              <a:extLst>
                <a:ext uri="{FF2B5EF4-FFF2-40B4-BE49-F238E27FC236}">
                  <a16:creationId xmlns:a16="http://schemas.microsoft.com/office/drawing/2014/main" id="{72ACD06E-D1D1-469C-84D4-0537A1B881CD}"/>
                </a:ext>
              </a:extLst>
            </p:cNvPr>
            <p:cNvSpPr>
              <a:spLocks noChangeArrowheads="1"/>
            </p:cNvSpPr>
            <p:nvPr/>
          </p:nvSpPr>
          <p:spPr bwMode="auto">
            <a:xfrm>
              <a:off x="2689410" y="4918710"/>
              <a:ext cx="312420" cy="152400"/>
            </a:xfrm>
            <a:prstGeom prst="rightArrow">
              <a:avLst>
                <a:gd name="adj1" fmla="val 50000"/>
                <a:gd name="adj2" fmla="val 4999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aphicFrame>
          <p:nvGraphicFramePr>
            <p:cNvPr id="60440" name="Object 9">
              <a:extLst>
                <a:ext uri="{FF2B5EF4-FFF2-40B4-BE49-F238E27FC236}">
                  <a16:creationId xmlns:a16="http://schemas.microsoft.com/office/drawing/2014/main" id="{3AF61492-3D84-4019-9A34-A56DB8F0B5DD}"/>
                </a:ext>
              </a:extLst>
            </p:cNvPr>
            <p:cNvGraphicFramePr>
              <a:graphicFrameLocks noChangeAspect="1"/>
            </p:cNvGraphicFramePr>
            <p:nvPr/>
          </p:nvGraphicFramePr>
          <p:xfrm>
            <a:off x="3048150" y="4619937"/>
            <a:ext cx="1514325" cy="738516"/>
          </p:xfrm>
          <a:graphic>
            <a:graphicData uri="http://schemas.openxmlformats.org/presentationml/2006/ole">
              <mc:AlternateContent xmlns:mc="http://schemas.openxmlformats.org/markup-compatibility/2006">
                <mc:Choice xmlns:v="urn:schemas-microsoft-com:vml" Requires="v">
                  <p:oleObj spid="_x0000_s60655" name="Equation" r:id="rId17" imgW="888614" imgH="431613" progId="Equation.DSMT4">
                    <p:embed/>
                  </p:oleObj>
                </mc:Choice>
                <mc:Fallback>
                  <p:oleObj name="Equation" r:id="rId17" imgW="888614" imgH="431613"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8150" y="4619937"/>
                          <a:ext cx="1514325" cy="73851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 name="矩形 33">
            <a:extLst>
              <a:ext uri="{FF2B5EF4-FFF2-40B4-BE49-F238E27FC236}">
                <a16:creationId xmlns:a16="http://schemas.microsoft.com/office/drawing/2014/main" id="{97EAD49F-1756-4BFA-851C-B1B6C295B8B7}"/>
              </a:ext>
            </a:extLst>
          </p:cNvPr>
          <p:cNvSpPr>
            <a:spLocks noChangeArrowheads="1"/>
          </p:cNvSpPr>
          <p:nvPr/>
        </p:nvSpPr>
        <p:spPr bwMode="auto">
          <a:xfrm>
            <a:off x="981075" y="5613400"/>
            <a:ext cx="2855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zh-CN" b="1">
                <a:latin typeface="Times New Roman" panose="02020603050405020304" pitchFamily="18" charset="0"/>
                <a:ea typeface="华文中宋" panose="02010600040101010101" pitchFamily="2" charset="-122"/>
                <a:sym typeface="Symbol" panose="05050102010706020507" pitchFamily="18" charset="2"/>
              </a:rPr>
              <a:t>喷管扩张段内有激波</a:t>
            </a:r>
            <a:endParaRPr kumimoji="1" lang="zh-CN" altLang="en-US" b="1">
              <a:latin typeface="Times New Roman" panose="02020603050405020304" pitchFamily="18" charset="0"/>
              <a:ea typeface="华文中宋" panose="02010600040101010101" pitchFamily="2" charset="-122"/>
              <a:sym typeface="Symbol" panose="05050102010706020507" pitchFamily="18" charset="2"/>
            </a:endParaRPr>
          </a:p>
        </p:txBody>
      </p:sp>
      <p:sp>
        <p:nvSpPr>
          <p:cNvPr id="60435" name="灯片编号占位符 15">
            <a:extLst>
              <a:ext uri="{FF2B5EF4-FFF2-40B4-BE49-F238E27FC236}">
                <a16:creationId xmlns:a16="http://schemas.microsoft.com/office/drawing/2014/main" id="{506F85D2-C14B-4C72-BF5C-BDBDF2D13059}"/>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DCA1C819-E2EE-4FE1-8455-62D886B60C46}" type="slidenum">
              <a:rPr lang="en-US" altLang="zh-CN" sz="2800"/>
              <a:pPr algn="r">
                <a:spcBef>
                  <a:spcPct val="0"/>
                </a:spcBef>
                <a:buClrTx/>
                <a:buSzTx/>
                <a:buFontTx/>
                <a:buNone/>
              </a:pPr>
              <a:t>55</a:t>
            </a:fld>
            <a:endParaRPr lang="en-US" altLang="zh-CN" sz="2800"/>
          </a:p>
        </p:txBody>
      </p:sp>
      <p:sp>
        <p:nvSpPr>
          <p:cNvPr id="32" name="Rectangle 4">
            <a:extLst>
              <a:ext uri="{FF2B5EF4-FFF2-40B4-BE49-F238E27FC236}">
                <a16:creationId xmlns:a16="http://schemas.microsoft.com/office/drawing/2014/main" id="{EDF5C8B2-1EA0-4685-8D8C-F52635D63D19}"/>
              </a:ext>
            </a:extLst>
          </p:cNvPr>
          <p:cNvSpPr>
            <a:spLocks noChangeArrowheads="1"/>
          </p:cNvSpPr>
          <p:nvPr/>
        </p:nvSpPr>
        <p:spPr bwMode="auto">
          <a:xfrm>
            <a:off x="468313" y="835025"/>
            <a:ext cx="5311775" cy="461963"/>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400" dirty="0">
                <a:latin typeface="华文新魏" pitchFamily="2" charset="-122"/>
                <a:ea typeface="华文新魏" pitchFamily="2" charset="-122"/>
              </a:rPr>
              <a:t> 拉伐尔喷管计算</a:t>
            </a:r>
          </a:p>
        </p:txBody>
      </p:sp>
      <p:sp>
        <p:nvSpPr>
          <p:cNvPr id="35" name="矩形 34">
            <a:extLst>
              <a:ext uri="{FF2B5EF4-FFF2-40B4-BE49-F238E27FC236}">
                <a16:creationId xmlns:a16="http://schemas.microsoft.com/office/drawing/2014/main" id="{D9991E85-FC01-4DD3-B1A3-547882BC0BA4}"/>
              </a:ext>
            </a:extLst>
          </p:cNvPr>
          <p:cNvSpPr/>
          <p:nvPr/>
        </p:nvSpPr>
        <p:spPr>
          <a:xfrm>
            <a:off x="539750" y="1257300"/>
            <a:ext cx="8027988" cy="1589088"/>
          </a:xfrm>
          <a:prstGeom prst="rect">
            <a:avLst/>
          </a:prstGeom>
        </p:spPr>
        <p:txBody>
          <a:bodyPr>
            <a:spAutoFit/>
          </a:bodyPr>
          <a:lstStyle/>
          <a:p>
            <a:pPr algn="just">
              <a:lnSpc>
                <a:spcPct val="135000"/>
              </a:lnSpc>
              <a:defRPr/>
            </a:pPr>
            <a:r>
              <a:rPr lang="zh-CN" altLang="en-US" b="1" kern="0" dirty="0">
                <a:solidFill>
                  <a:schemeClr val="tx2"/>
                </a:solidFill>
                <a:latin typeface="华文楷体" pitchFamily="2" charset="-122"/>
                <a:ea typeface="华文楷体" pitchFamily="2" charset="-122"/>
              </a:rPr>
              <a:t>例</a:t>
            </a:r>
            <a:r>
              <a:rPr lang="en-US" altLang="zh-CN" b="1" kern="0" dirty="0">
                <a:solidFill>
                  <a:schemeClr val="tx2"/>
                </a:solidFill>
                <a:latin typeface="华文楷体" pitchFamily="2" charset="-122"/>
                <a:ea typeface="华文楷体" pitchFamily="2" charset="-122"/>
              </a:rPr>
              <a:t>5-3</a:t>
            </a:r>
            <a:r>
              <a:rPr lang="zh-CN" altLang="zh-CN" b="1" kern="0" dirty="0">
                <a:solidFill>
                  <a:schemeClr val="tx2"/>
                </a:solidFill>
                <a:latin typeface="华文楷体" pitchFamily="2" charset="-122"/>
                <a:ea typeface="华文楷体" pitchFamily="2" charset="-122"/>
              </a:rPr>
              <a:t>已知：</a:t>
            </a:r>
            <a:r>
              <a:rPr lang="zh-CN" altLang="zh-CN" b="1" dirty="0">
                <a:solidFill>
                  <a:schemeClr val="tx2"/>
                </a:solidFill>
                <a:latin typeface="华文楷体" pitchFamily="2" charset="-122"/>
                <a:ea typeface="华文楷体" pitchFamily="2" charset="-122"/>
              </a:rPr>
              <a:t>某拉伐尔喷管最小截面面积</a:t>
            </a:r>
            <a:r>
              <a:rPr lang="en-US" altLang="zh-CN" b="1" dirty="0">
                <a:solidFill>
                  <a:schemeClr val="tx2"/>
                </a:solidFill>
                <a:latin typeface="华文楷体" pitchFamily="2" charset="-122"/>
                <a:ea typeface="华文楷体" pitchFamily="2" charset="-122"/>
              </a:rPr>
              <a:t>A</a:t>
            </a:r>
            <a:r>
              <a:rPr lang="en-US" altLang="zh-CN" b="1" baseline="-25000" dirty="0">
                <a:solidFill>
                  <a:schemeClr val="tx2"/>
                </a:solidFill>
                <a:latin typeface="华文楷体" pitchFamily="2" charset="-122"/>
                <a:ea typeface="华文楷体" pitchFamily="2" charset="-122"/>
              </a:rPr>
              <a:t>t</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4.0×10</a:t>
            </a:r>
            <a:r>
              <a:rPr lang="en-US" altLang="zh-CN" b="1" kern="0" baseline="30000" dirty="0">
                <a:solidFill>
                  <a:schemeClr val="tx2"/>
                </a:solidFill>
                <a:latin typeface="华文楷体" pitchFamily="2" charset="-122"/>
                <a:ea typeface="华文楷体" pitchFamily="2" charset="-122"/>
              </a:rPr>
              <a:t>-</a:t>
            </a:r>
            <a:r>
              <a:rPr lang="en-US" altLang="zh-CN" b="1" kern="0" baseline="30000" dirty="0" err="1">
                <a:solidFill>
                  <a:schemeClr val="tx2"/>
                </a:solidFill>
                <a:latin typeface="华文楷体" pitchFamily="2" charset="-122"/>
                <a:ea typeface="华文楷体" pitchFamily="2" charset="-122"/>
              </a:rPr>
              <a:t>4</a:t>
            </a:r>
            <a:r>
              <a:rPr lang="en-US" altLang="zh-CN" b="1" kern="0" dirty="0" err="1">
                <a:solidFill>
                  <a:schemeClr val="tx2"/>
                </a:solidFill>
                <a:latin typeface="华文楷体" pitchFamily="2" charset="-122"/>
                <a:ea typeface="华文楷体" pitchFamily="2" charset="-122"/>
              </a:rPr>
              <a:t>m</a:t>
            </a:r>
            <a:r>
              <a:rPr lang="en-US" altLang="zh-CN" b="1" kern="0" baseline="30000" dirty="0" err="1">
                <a:solidFill>
                  <a:schemeClr val="tx2"/>
                </a:solidFill>
                <a:latin typeface="华文楷体" pitchFamily="2" charset="-122"/>
                <a:ea typeface="华文楷体" pitchFamily="2" charset="-122"/>
              </a:rPr>
              <a:t>2</a:t>
            </a:r>
            <a:r>
              <a:rPr lang="zh-CN" altLang="zh-CN" b="1" dirty="0">
                <a:solidFill>
                  <a:schemeClr val="tx2"/>
                </a:solidFill>
                <a:latin typeface="华文楷体" pitchFamily="2" charset="-122"/>
                <a:ea typeface="华文楷体" pitchFamily="2" charset="-122"/>
              </a:rPr>
              <a:t>，出口截面面积</a:t>
            </a:r>
            <a:r>
              <a:rPr lang="en-US" altLang="zh-CN" b="1" dirty="0" err="1">
                <a:solidFill>
                  <a:schemeClr val="tx2"/>
                </a:solidFill>
                <a:latin typeface="华文楷体" pitchFamily="2" charset="-122"/>
                <a:ea typeface="华文楷体" pitchFamily="2" charset="-122"/>
              </a:rPr>
              <a:t>A</a:t>
            </a:r>
            <a:r>
              <a:rPr lang="en-US" altLang="zh-CN" b="1" baseline="-25000" dirty="0" err="1">
                <a:solidFill>
                  <a:schemeClr val="tx2"/>
                </a:solidFill>
                <a:latin typeface="华文楷体" pitchFamily="2" charset="-122"/>
                <a:ea typeface="华文楷体" pitchFamily="2" charset="-122"/>
              </a:rPr>
              <a:t>e</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6.76×10</a:t>
            </a:r>
            <a:r>
              <a:rPr lang="en-US" altLang="zh-CN" b="1" kern="0" baseline="30000" dirty="0">
                <a:solidFill>
                  <a:schemeClr val="tx2"/>
                </a:solidFill>
                <a:latin typeface="华文楷体" pitchFamily="2" charset="-122"/>
                <a:ea typeface="华文楷体" pitchFamily="2" charset="-122"/>
              </a:rPr>
              <a:t>-</a:t>
            </a:r>
            <a:r>
              <a:rPr lang="en-US" altLang="zh-CN" b="1" kern="0" baseline="30000" dirty="0" err="1">
                <a:solidFill>
                  <a:schemeClr val="tx2"/>
                </a:solidFill>
                <a:latin typeface="华文楷体" pitchFamily="2" charset="-122"/>
                <a:ea typeface="华文楷体" pitchFamily="2" charset="-122"/>
              </a:rPr>
              <a:t>4</a:t>
            </a:r>
            <a:r>
              <a:rPr lang="en-US" altLang="zh-CN" b="1" kern="0" dirty="0" err="1">
                <a:solidFill>
                  <a:schemeClr val="tx2"/>
                </a:solidFill>
                <a:latin typeface="华文楷体" pitchFamily="2" charset="-122"/>
                <a:ea typeface="华文楷体" pitchFamily="2" charset="-122"/>
              </a:rPr>
              <a:t>m</a:t>
            </a:r>
            <a:r>
              <a:rPr lang="en-US" altLang="zh-CN" b="1" kern="0" baseline="30000" dirty="0" err="1">
                <a:solidFill>
                  <a:schemeClr val="tx2"/>
                </a:solidFill>
                <a:latin typeface="华文楷体" pitchFamily="2" charset="-122"/>
                <a:ea typeface="华文楷体" pitchFamily="2" charset="-122"/>
              </a:rPr>
              <a:t>2</a:t>
            </a:r>
            <a:r>
              <a:rPr lang="en-US" altLang="zh-CN" b="1" kern="0" dirty="0">
                <a:solidFill>
                  <a:schemeClr val="tx2"/>
                </a:solidFill>
                <a:latin typeface="华文楷体" pitchFamily="2" charset="-122"/>
                <a:ea typeface="华文楷体" pitchFamily="2" charset="-122"/>
              </a:rPr>
              <a:t>, </a:t>
            </a:r>
            <a:r>
              <a:rPr lang="zh-CN" altLang="zh-CN" b="1" dirty="0">
                <a:solidFill>
                  <a:schemeClr val="tx2"/>
                </a:solidFill>
                <a:latin typeface="华文楷体" pitchFamily="2" charset="-122"/>
                <a:ea typeface="华文楷体" pitchFamily="2" charset="-122"/>
              </a:rPr>
              <a:t>大气压强为</a:t>
            </a:r>
            <a:r>
              <a:rPr lang="en-US" altLang="zh-CN" b="1" dirty="0">
                <a:solidFill>
                  <a:schemeClr val="tx2"/>
                </a:solidFill>
                <a:latin typeface="华文楷体" pitchFamily="2" charset="-122"/>
                <a:ea typeface="华文楷体" pitchFamily="2" charset="-122"/>
              </a:rPr>
              <a:t>p</a:t>
            </a:r>
            <a:r>
              <a:rPr lang="en-US" altLang="zh-CN" b="1" i="1" baseline="-25000" dirty="0">
                <a:solidFill>
                  <a:schemeClr val="tx2"/>
                </a:solidFill>
                <a:ea typeface="华文楷体" pitchFamily="2" charset="-122"/>
                <a:cs typeface="Times New Roman" pitchFamily="18" charset="0"/>
              </a:rPr>
              <a:t>a</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1.0×10</a:t>
            </a:r>
            <a:r>
              <a:rPr lang="en-US" altLang="zh-CN" b="1" kern="0" baseline="30000" dirty="0">
                <a:solidFill>
                  <a:schemeClr val="tx2"/>
                </a:solidFill>
                <a:latin typeface="华文楷体" pitchFamily="2" charset="-122"/>
                <a:ea typeface="华文楷体" pitchFamily="2" charset="-122"/>
              </a:rPr>
              <a:t>5</a:t>
            </a:r>
            <a:r>
              <a:rPr lang="en-US" altLang="zh-CN" b="1" i="1" kern="0" dirty="0">
                <a:solidFill>
                  <a:schemeClr val="tx2"/>
                </a:solidFill>
                <a:ea typeface="华文楷体" pitchFamily="2" charset="-122"/>
                <a:cs typeface="Times New Roman" pitchFamily="18" charset="0"/>
              </a:rPr>
              <a:t>Pa</a:t>
            </a:r>
            <a:r>
              <a:rPr lang="zh-CN" altLang="en-US" b="1" kern="0" dirty="0">
                <a:solidFill>
                  <a:schemeClr val="tx2"/>
                </a:solidFill>
                <a:latin typeface="华文楷体" pitchFamily="2" charset="-122"/>
                <a:ea typeface="华文楷体" pitchFamily="2" charset="-122"/>
              </a:rPr>
              <a:t>，气源温度</a:t>
            </a:r>
            <a:r>
              <a:rPr lang="en-US" altLang="zh-CN" b="1" kern="0" dirty="0">
                <a:solidFill>
                  <a:schemeClr val="tx2"/>
                </a:solidFill>
                <a:latin typeface="华文楷体" pitchFamily="2" charset="-122"/>
                <a:ea typeface="华文楷体" pitchFamily="2" charset="-122"/>
              </a:rPr>
              <a:t>T</a:t>
            </a:r>
            <a:r>
              <a:rPr lang="en-US" altLang="zh-CN" b="1" kern="0" baseline="-25000" dirty="0">
                <a:solidFill>
                  <a:schemeClr val="tx2"/>
                </a:solidFill>
                <a:latin typeface="华文楷体" pitchFamily="2" charset="-122"/>
                <a:ea typeface="华文楷体" pitchFamily="2" charset="-122"/>
              </a:rPr>
              <a:t>0</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288K</a:t>
            </a:r>
            <a:r>
              <a:rPr lang="zh-CN" altLang="en-US" b="1" dirty="0">
                <a:solidFill>
                  <a:schemeClr val="tx2"/>
                </a:solidFill>
                <a:latin typeface="华文楷体" pitchFamily="2" charset="-122"/>
                <a:ea typeface="华文楷体" pitchFamily="2" charset="-122"/>
              </a:rPr>
              <a:t>，当气源压强</a:t>
            </a:r>
            <a:r>
              <a:rPr lang="en-US" altLang="zh-CN" b="1" dirty="0">
                <a:solidFill>
                  <a:schemeClr val="tx2"/>
                </a:solidFill>
                <a:latin typeface="华文楷体" pitchFamily="2" charset="-122"/>
                <a:ea typeface="华文楷体" pitchFamily="2" charset="-122"/>
              </a:rPr>
              <a:t>p</a:t>
            </a:r>
            <a:r>
              <a:rPr lang="en-US" altLang="zh-CN" b="1" kern="0" baseline="-25000" dirty="0">
                <a:solidFill>
                  <a:schemeClr val="tx2"/>
                </a:solidFill>
                <a:latin typeface="华文楷体" pitchFamily="2" charset="-122"/>
                <a:ea typeface="华文楷体" pitchFamily="2" charset="-122"/>
              </a:rPr>
              <a:t>0</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1.5×10</a:t>
            </a:r>
            <a:r>
              <a:rPr lang="en-US" altLang="zh-CN" b="1" kern="0" baseline="30000" dirty="0">
                <a:solidFill>
                  <a:schemeClr val="tx2"/>
                </a:solidFill>
                <a:latin typeface="华文楷体" pitchFamily="2" charset="-122"/>
                <a:ea typeface="华文楷体" pitchFamily="2" charset="-122"/>
              </a:rPr>
              <a:t>5</a:t>
            </a:r>
            <a:r>
              <a:rPr lang="en-US" altLang="zh-CN" b="1" i="1" kern="0" dirty="0">
                <a:solidFill>
                  <a:schemeClr val="tx2"/>
                </a:solidFill>
                <a:ea typeface="华文楷体" pitchFamily="2" charset="-122"/>
                <a:cs typeface="Times New Roman" pitchFamily="18" charset="0"/>
              </a:rPr>
              <a:t>Pa</a:t>
            </a:r>
            <a:r>
              <a:rPr lang="zh-CN" altLang="en-US" b="1" kern="0" dirty="0">
                <a:solidFill>
                  <a:schemeClr val="tx2"/>
                </a:solidFill>
                <a:latin typeface="华文楷体" pitchFamily="2" charset="-122"/>
                <a:ea typeface="华文楷体" pitchFamily="2" charset="-122"/>
              </a:rPr>
              <a:t>时，求：①喷管出口处</a:t>
            </a:r>
            <a:r>
              <a:rPr lang="zh-CN" altLang="zh-CN" b="1" dirty="0">
                <a:solidFill>
                  <a:schemeClr val="tx2"/>
                </a:solidFill>
                <a:latin typeface="华文楷体" pitchFamily="2" charset="-122"/>
                <a:ea typeface="华文楷体" pitchFamily="2" charset="-122"/>
              </a:rPr>
              <a:t>空气的</a:t>
            </a:r>
            <a:r>
              <a:rPr lang="en-US" altLang="zh-CN" b="1" i="1" kern="0" dirty="0">
                <a:solidFill>
                  <a:schemeClr val="tx2"/>
                </a:solidFill>
                <a:ea typeface="华文楷体" pitchFamily="2" charset="-122"/>
                <a:cs typeface="Times New Roman" pitchFamily="18" charset="0"/>
              </a:rPr>
              <a:t>Ma</a:t>
            </a:r>
            <a:r>
              <a:rPr lang="zh-CN" altLang="zh-CN" b="1" dirty="0">
                <a:solidFill>
                  <a:schemeClr val="tx2"/>
                </a:solidFill>
                <a:latin typeface="华文楷体" pitchFamily="2" charset="-122"/>
                <a:ea typeface="华文楷体" pitchFamily="2" charset="-122"/>
              </a:rPr>
              <a:t>和喷管的流量</a:t>
            </a:r>
            <a:r>
              <a:rPr lang="en-US" altLang="zh-CN" b="1" kern="0" dirty="0" err="1">
                <a:solidFill>
                  <a:schemeClr val="tx2"/>
                </a:solidFill>
                <a:latin typeface="华文楷体" pitchFamily="2" charset="-122"/>
                <a:ea typeface="华文楷体" pitchFamily="2" charset="-122"/>
              </a:rPr>
              <a:t>q</a:t>
            </a:r>
            <a:r>
              <a:rPr lang="en-US" altLang="zh-CN" b="1" kern="0" baseline="-25000" dirty="0" err="1">
                <a:solidFill>
                  <a:schemeClr val="tx2"/>
                </a:solidFill>
                <a:latin typeface="华文楷体" pitchFamily="2" charset="-122"/>
                <a:ea typeface="华文楷体" pitchFamily="2" charset="-122"/>
              </a:rPr>
              <a:t>m</a:t>
            </a:r>
            <a:r>
              <a:rPr lang="zh-CN" altLang="en-US" b="1" dirty="0">
                <a:solidFill>
                  <a:schemeClr val="tx2"/>
                </a:solidFill>
                <a:latin typeface="华文楷体" pitchFamily="2" charset="-122"/>
                <a:ea typeface="华文楷体" pitchFamily="2" charset="-122"/>
              </a:rPr>
              <a:t>；</a:t>
            </a:r>
            <a:r>
              <a:rPr lang="zh-CN" altLang="en-US" b="1" kern="0" dirty="0">
                <a:solidFill>
                  <a:schemeClr val="tx2"/>
                </a:solidFill>
                <a:latin typeface="华文楷体" pitchFamily="2" charset="-122"/>
                <a:ea typeface="华文楷体" pitchFamily="2" charset="-122"/>
              </a:rPr>
              <a:t>②若管中有激波，求激波的位置。</a:t>
            </a:r>
          </a:p>
        </p:txBody>
      </p:sp>
      <p:pic>
        <p:nvPicPr>
          <p:cNvPr id="35872" name="Picture 32">
            <a:extLst>
              <a:ext uri="{FF2B5EF4-FFF2-40B4-BE49-F238E27FC236}">
                <a16:creationId xmlns:a16="http://schemas.microsoft.com/office/drawing/2014/main" id="{595A0EFD-3918-4205-83C1-4706954A45A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61013" y="3605213"/>
            <a:ext cx="3133725"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1846"/>
                                        </p:tgtEl>
                                        <p:attrNameLst>
                                          <p:attrName>style.visibility</p:attrName>
                                        </p:attrNameLst>
                                      </p:cBhvr>
                                      <p:to>
                                        <p:strVal val="visible"/>
                                      </p:to>
                                    </p:set>
                                    <p:animEffect transition="in" filter="blinds(horizontal)">
                                      <p:cBhvr>
                                        <p:cTn id="17" dur="500"/>
                                        <p:tgtEl>
                                          <p:spTgt spid="2918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1070"/>
                                        </p:tgtEl>
                                        <p:attrNameLst>
                                          <p:attrName>style.visibility</p:attrName>
                                        </p:attrNameLst>
                                      </p:cBhvr>
                                      <p:to>
                                        <p:strVal val="visible"/>
                                      </p:to>
                                    </p:set>
                                    <p:animEffect transition="in" filter="blinds(horizontal)">
                                      <p:cBhvr>
                                        <p:cTn id="27" dur="500"/>
                                        <p:tgtEl>
                                          <p:spTgt spid="3010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par>
                          <p:cTn id="33" fill="hold" nodeType="afterGroup">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500"/>
                                        <p:tgtEl>
                                          <p:spTgt spid="3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5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508704D-C9C2-46A8-B376-F59904CD9B6A}"/>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F3E4A54-B57A-4F78-82A8-2332DD43FBD9}" type="slidenum">
              <a:rPr lang="en-US" altLang="zh-CN">
                <a:latin typeface="Calibri" panose="020F0502020204030204" pitchFamily="34" charset="0"/>
              </a:rPr>
              <a:pPr/>
              <a:t>56</a:t>
            </a:fld>
            <a:endParaRPr lang="en-US" altLang="zh-CN">
              <a:latin typeface="Calibri" panose="020F0502020204030204" pitchFamily="34" charset="0"/>
            </a:endParaRPr>
          </a:p>
        </p:txBody>
      </p:sp>
      <p:sp>
        <p:nvSpPr>
          <p:cNvPr id="61443" name="标题 1">
            <a:extLst>
              <a:ext uri="{FF2B5EF4-FFF2-40B4-BE49-F238E27FC236}">
                <a16:creationId xmlns:a16="http://schemas.microsoft.com/office/drawing/2014/main" id="{5F31B90F-3C52-47CB-93F8-C0624A4E4FA5}"/>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6" name="矩形 5">
            <a:extLst>
              <a:ext uri="{FF2B5EF4-FFF2-40B4-BE49-F238E27FC236}">
                <a16:creationId xmlns:a16="http://schemas.microsoft.com/office/drawing/2014/main" id="{BE7086AF-5BF8-458F-905C-084845B0B202}"/>
              </a:ext>
            </a:extLst>
          </p:cNvPr>
          <p:cNvSpPr/>
          <p:nvPr/>
        </p:nvSpPr>
        <p:spPr>
          <a:xfrm>
            <a:off x="404813" y="2930525"/>
            <a:ext cx="431800" cy="368300"/>
          </a:xfrm>
          <a:prstGeom prst="rect">
            <a:avLst/>
          </a:prstGeom>
        </p:spPr>
        <p:txBody>
          <a:bodyPr>
            <a:spAutoFit/>
          </a:bodyPr>
          <a:lstStyle/>
          <a:p>
            <a:pPr algn="just">
              <a:buClr>
                <a:srgbClr val="FFFF00"/>
              </a:buClr>
              <a:defRPr/>
            </a:pPr>
            <a:r>
              <a:rPr lang="zh-CN" altLang="en-US" b="1" kern="0" dirty="0">
                <a:solidFill>
                  <a:srgbClr val="C00000"/>
                </a:solidFill>
                <a:effectLst>
                  <a:outerShdw blurRad="38100" dist="38100" dir="2700000" algn="tl">
                    <a:srgbClr val="C0C0C0"/>
                  </a:outerShdw>
                </a:effectLst>
                <a:latin typeface="华文中宋" pitchFamily="2" charset="-122"/>
                <a:ea typeface="华文中宋" pitchFamily="2" charset="-122"/>
              </a:rPr>
              <a:t>解：</a:t>
            </a:r>
          </a:p>
        </p:txBody>
      </p:sp>
      <p:sp>
        <p:nvSpPr>
          <p:cNvPr id="61445" name="Rectangle 2">
            <a:extLst>
              <a:ext uri="{FF2B5EF4-FFF2-40B4-BE49-F238E27FC236}">
                <a16:creationId xmlns:a16="http://schemas.microsoft.com/office/drawing/2014/main" id="{F28E55A3-D012-4B71-8607-9743F4767EE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1446" name="Rectangle 7">
            <a:extLst>
              <a:ext uri="{FF2B5EF4-FFF2-40B4-BE49-F238E27FC236}">
                <a16:creationId xmlns:a16="http://schemas.microsoft.com/office/drawing/2014/main" id="{AFC502A5-51D8-4D5D-A63D-12DA2A85C76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1447" name="Rectangle 9">
            <a:extLst>
              <a:ext uri="{FF2B5EF4-FFF2-40B4-BE49-F238E27FC236}">
                <a16:creationId xmlns:a16="http://schemas.microsoft.com/office/drawing/2014/main" id="{D1F332B7-43A4-464E-B96C-7E439D97FD7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1448" name="Rectangle 11">
            <a:extLst>
              <a:ext uri="{FF2B5EF4-FFF2-40B4-BE49-F238E27FC236}">
                <a16:creationId xmlns:a16="http://schemas.microsoft.com/office/drawing/2014/main" id="{F09A3E05-D9F2-4506-9D66-4AAF7026111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1449" name="Rectangle 13">
            <a:extLst>
              <a:ext uri="{FF2B5EF4-FFF2-40B4-BE49-F238E27FC236}">
                <a16:creationId xmlns:a16="http://schemas.microsoft.com/office/drawing/2014/main" id="{E350BA3A-51C6-43C5-BEEE-0ECE96161E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1450" name="Rectangle 15">
            <a:extLst>
              <a:ext uri="{FF2B5EF4-FFF2-40B4-BE49-F238E27FC236}">
                <a16:creationId xmlns:a16="http://schemas.microsoft.com/office/drawing/2014/main" id="{3E0ED141-E89B-426A-B108-320E6FD2E1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1451" name="Rectangle 17">
            <a:extLst>
              <a:ext uri="{FF2B5EF4-FFF2-40B4-BE49-F238E27FC236}">
                <a16:creationId xmlns:a16="http://schemas.microsoft.com/office/drawing/2014/main" id="{71B1FEFF-5A17-4C2C-869D-6B04D69240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 name="矩形 28">
            <a:extLst>
              <a:ext uri="{FF2B5EF4-FFF2-40B4-BE49-F238E27FC236}">
                <a16:creationId xmlns:a16="http://schemas.microsoft.com/office/drawing/2014/main" id="{9D5F27A9-548F-439F-9752-B114620574BD}"/>
              </a:ext>
            </a:extLst>
          </p:cNvPr>
          <p:cNvSpPr/>
          <p:nvPr/>
        </p:nvSpPr>
        <p:spPr>
          <a:xfrm>
            <a:off x="944563" y="2954338"/>
            <a:ext cx="4397375" cy="368300"/>
          </a:xfrm>
          <a:prstGeom prst="rect">
            <a:avLst/>
          </a:prstGeom>
        </p:spPr>
        <p:txBody>
          <a:bodyPr>
            <a:spAutoFit/>
          </a:bodyPr>
          <a:lstStyle/>
          <a:p>
            <a:pPr>
              <a:defRPr/>
            </a:pPr>
            <a:r>
              <a:rPr lang="zh-CN" altLang="en-US" b="1" kern="0" dirty="0">
                <a:latin typeface="华文楷体" pitchFamily="2" charset="-122"/>
                <a:ea typeface="华文楷体" pitchFamily="2" charset="-122"/>
              </a:rPr>
              <a:t>①  喷管出口处</a:t>
            </a:r>
            <a:r>
              <a:rPr lang="zh-CN" altLang="zh-CN" b="1" dirty="0">
                <a:latin typeface="华文楷体" pitchFamily="2" charset="-122"/>
                <a:ea typeface="华文楷体" pitchFamily="2" charset="-122"/>
              </a:rPr>
              <a:t>空气的</a:t>
            </a:r>
            <a:r>
              <a:rPr lang="en-US" altLang="zh-CN" b="1" i="1" dirty="0">
                <a:ea typeface="华文楷体" pitchFamily="2" charset="-122"/>
                <a:cs typeface="Times New Roman" pitchFamily="18" charset="0"/>
              </a:rPr>
              <a:t>Ma</a:t>
            </a:r>
            <a:r>
              <a:rPr lang="zh-CN" altLang="zh-CN" b="1" dirty="0">
                <a:latin typeface="华文楷体" pitchFamily="2" charset="-122"/>
                <a:ea typeface="华文楷体" pitchFamily="2" charset="-122"/>
              </a:rPr>
              <a:t>和喷管的流量</a:t>
            </a:r>
            <a:r>
              <a:rPr lang="en-US" altLang="zh-CN" b="1" kern="0" dirty="0" err="1">
                <a:latin typeface="华文楷体" pitchFamily="2" charset="-122"/>
                <a:ea typeface="华文楷体" pitchFamily="2" charset="-122"/>
              </a:rPr>
              <a:t>q</a:t>
            </a:r>
            <a:r>
              <a:rPr lang="en-US" altLang="zh-CN" b="1" kern="0" baseline="-25000" dirty="0" err="1">
                <a:latin typeface="华文楷体" pitchFamily="2" charset="-122"/>
                <a:ea typeface="华文楷体" pitchFamily="2" charset="-122"/>
              </a:rPr>
              <a:t>m</a:t>
            </a:r>
            <a:endParaRPr lang="zh-CN" altLang="en-US" dirty="0"/>
          </a:p>
        </p:txBody>
      </p:sp>
      <p:sp>
        <p:nvSpPr>
          <p:cNvPr id="61453" name="Rectangle 11">
            <a:extLst>
              <a:ext uri="{FF2B5EF4-FFF2-40B4-BE49-F238E27FC236}">
                <a16:creationId xmlns:a16="http://schemas.microsoft.com/office/drawing/2014/main" id="{DED2BCD5-94AE-4663-B5E9-025D7871956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08234" name="Object 2">
            <a:extLst>
              <a:ext uri="{FF2B5EF4-FFF2-40B4-BE49-F238E27FC236}">
                <a16:creationId xmlns:a16="http://schemas.microsoft.com/office/drawing/2014/main" id="{E20D56CB-5572-4A25-9624-85FD7E53DF5E}"/>
              </a:ext>
            </a:extLst>
          </p:cNvPr>
          <p:cNvGraphicFramePr>
            <a:graphicFrameLocks noChangeAspect="1"/>
          </p:cNvGraphicFramePr>
          <p:nvPr/>
        </p:nvGraphicFramePr>
        <p:xfrm>
          <a:off x="1020763" y="3408363"/>
          <a:ext cx="2478087" cy="820737"/>
        </p:xfrm>
        <a:graphic>
          <a:graphicData uri="http://schemas.openxmlformats.org/presentationml/2006/ole">
            <mc:AlternateContent xmlns:mc="http://schemas.openxmlformats.org/markup-compatibility/2006">
              <mc:Choice xmlns:v="urn:schemas-microsoft-com:vml" Requires="v">
                <p:oleObj spid="_x0000_s61623" name="Equation" r:id="rId3" imgW="1459866" imgH="482391" progId="Equation.DSMT4">
                  <p:embed/>
                </p:oleObj>
              </mc:Choice>
              <mc:Fallback>
                <p:oleObj name="Equation" r:id="rId3" imgW="1459866" imgH="48239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63" y="3408363"/>
                        <a:ext cx="2478087"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59" name="Object 3">
            <a:extLst>
              <a:ext uri="{FF2B5EF4-FFF2-40B4-BE49-F238E27FC236}">
                <a16:creationId xmlns:a16="http://schemas.microsoft.com/office/drawing/2014/main" id="{F93B9916-6332-4CD1-A2B6-866D968FBD41}"/>
              </a:ext>
            </a:extLst>
          </p:cNvPr>
          <p:cNvGraphicFramePr>
            <a:graphicFrameLocks noChangeAspect="1"/>
          </p:cNvGraphicFramePr>
          <p:nvPr/>
        </p:nvGraphicFramePr>
        <p:xfrm>
          <a:off x="6972300" y="2638425"/>
          <a:ext cx="1484313" cy="790575"/>
        </p:xfrm>
        <a:graphic>
          <a:graphicData uri="http://schemas.openxmlformats.org/presentationml/2006/ole">
            <mc:AlternateContent xmlns:mc="http://schemas.openxmlformats.org/markup-compatibility/2006">
              <mc:Choice xmlns:v="urn:schemas-microsoft-com:vml" Requires="v">
                <p:oleObj spid="_x0000_s61624" name="Equation" r:id="rId5" imgW="876300" imgH="469900" progId="Equation.DSMT4">
                  <p:embed/>
                </p:oleObj>
              </mc:Choice>
              <mc:Fallback>
                <p:oleObj name="Equation" r:id="rId5" imgW="876300" imgH="4699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638425"/>
                        <a:ext cx="1484313" cy="790575"/>
                      </a:xfrm>
                      <a:prstGeom prst="rect">
                        <a:avLst/>
                      </a:prstGeom>
                      <a:solidFill>
                        <a:srgbClr val="FFCC99"/>
                      </a:solidFill>
                      <a:ln>
                        <a:noFill/>
                      </a:ln>
                      <a:extLst>
                        <a:ext uri="{91240B29-F687-4F45-9708-019B960494DF}">
                          <a14:hiddenLine xmlns:a14="http://schemas.microsoft.com/office/drawing/2010/main" w="9525">
                            <a:solidFill>
                              <a:srgbClr val="800000"/>
                            </a:solidFill>
                            <a:miter lim="800000"/>
                            <a:headEnd/>
                            <a:tailEnd/>
                          </a14:hiddenLine>
                        </a:ext>
                      </a:extLst>
                    </p:spPr>
                  </p:pic>
                </p:oleObj>
              </mc:Fallback>
            </mc:AlternateContent>
          </a:graphicData>
        </a:graphic>
      </p:graphicFrame>
      <p:sp>
        <p:nvSpPr>
          <p:cNvPr id="61456" name="Rectangle 14">
            <a:extLst>
              <a:ext uri="{FF2B5EF4-FFF2-40B4-BE49-F238E27FC236}">
                <a16:creationId xmlns:a16="http://schemas.microsoft.com/office/drawing/2014/main" id="{766EF296-4C45-4B7A-AC84-DF6B9B8AD5C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08237" name="Object 4">
            <a:extLst>
              <a:ext uri="{FF2B5EF4-FFF2-40B4-BE49-F238E27FC236}">
                <a16:creationId xmlns:a16="http://schemas.microsoft.com/office/drawing/2014/main" id="{A6D1230C-FBC3-4987-8482-BF0E7C831B55}"/>
              </a:ext>
            </a:extLst>
          </p:cNvPr>
          <p:cNvGraphicFramePr>
            <a:graphicFrameLocks noChangeAspect="1"/>
          </p:cNvGraphicFramePr>
          <p:nvPr/>
        </p:nvGraphicFramePr>
        <p:xfrm>
          <a:off x="2430463" y="4335463"/>
          <a:ext cx="952500" cy="415925"/>
        </p:xfrm>
        <a:graphic>
          <a:graphicData uri="http://schemas.openxmlformats.org/presentationml/2006/ole">
            <mc:AlternateContent xmlns:mc="http://schemas.openxmlformats.org/markup-compatibility/2006">
              <mc:Choice xmlns:v="urn:schemas-microsoft-com:vml" Requires="v">
                <p:oleObj spid="_x0000_s61625" name="Equation" r:id="rId7" imgW="520700" imgH="228600" progId="Equation.DSMT4">
                  <p:embed/>
                </p:oleObj>
              </mc:Choice>
              <mc:Fallback>
                <p:oleObj name="Equation" r:id="rId7" imgW="52070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0463" y="4335463"/>
                        <a:ext cx="9525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58" name="Rectangle 16">
            <a:extLst>
              <a:ext uri="{FF2B5EF4-FFF2-40B4-BE49-F238E27FC236}">
                <a16:creationId xmlns:a16="http://schemas.microsoft.com/office/drawing/2014/main" id="{0507ECD5-6C7D-436B-B439-663FBB5E48A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31">
            <a:extLst>
              <a:ext uri="{FF2B5EF4-FFF2-40B4-BE49-F238E27FC236}">
                <a16:creationId xmlns:a16="http://schemas.microsoft.com/office/drawing/2014/main" id="{1F4C85E2-47CD-40D8-9A4F-B2A8454F1169}"/>
              </a:ext>
            </a:extLst>
          </p:cNvPr>
          <p:cNvGrpSpPr>
            <a:grpSpLocks/>
          </p:cNvGrpSpPr>
          <p:nvPr/>
        </p:nvGrpSpPr>
        <p:grpSpPr bwMode="auto">
          <a:xfrm>
            <a:off x="3817938" y="3771900"/>
            <a:ext cx="2332037" cy="736600"/>
            <a:chOff x="3550920" y="3749040"/>
            <a:chExt cx="2587993" cy="845820"/>
          </a:xfrm>
        </p:grpSpPr>
        <p:graphicFrame>
          <p:nvGraphicFramePr>
            <p:cNvPr id="61471" name="Object 5">
              <a:extLst>
                <a:ext uri="{FF2B5EF4-FFF2-40B4-BE49-F238E27FC236}">
                  <a16:creationId xmlns:a16="http://schemas.microsoft.com/office/drawing/2014/main" id="{2BD43526-A7D1-4088-82BD-D073D6EDE6DB}"/>
                </a:ext>
              </a:extLst>
            </p:cNvPr>
            <p:cNvGraphicFramePr>
              <a:graphicFrameLocks noChangeAspect="1"/>
            </p:cNvGraphicFramePr>
            <p:nvPr/>
          </p:nvGraphicFramePr>
          <p:xfrm>
            <a:off x="3827512" y="3790967"/>
            <a:ext cx="2311401" cy="698166"/>
          </p:xfrm>
          <a:graphic>
            <a:graphicData uri="http://schemas.openxmlformats.org/presentationml/2006/ole">
              <mc:AlternateContent xmlns:mc="http://schemas.openxmlformats.org/markup-compatibility/2006">
                <mc:Choice xmlns:v="urn:schemas-microsoft-com:vml" Requires="v">
                  <p:oleObj spid="_x0000_s61626" name="Equation" r:id="rId9" imgW="1447800" imgH="431800" progId="Equation.DSMT4">
                    <p:embed/>
                  </p:oleObj>
                </mc:Choice>
                <mc:Fallback>
                  <p:oleObj name="Equation" r:id="rId9" imgW="1447800" imgH="4318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7512" y="3790967"/>
                          <a:ext cx="2311401" cy="69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72" name="右大括号 35">
              <a:extLst>
                <a:ext uri="{FF2B5EF4-FFF2-40B4-BE49-F238E27FC236}">
                  <a16:creationId xmlns:a16="http://schemas.microsoft.com/office/drawing/2014/main" id="{CE98776C-29C3-46E3-9179-3DC0AE422FD3}"/>
                </a:ext>
              </a:extLst>
            </p:cNvPr>
            <p:cNvSpPr>
              <a:spLocks/>
            </p:cNvSpPr>
            <p:nvPr/>
          </p:nvSpPr>
          <p:spPr bwMode="auto">
            <a:xfrm>
              <a:off x="3550920" y="3749040"/>
              <a:ext cx="236220" cy="845820"/>
            </a:xfrm>
            <a:prstGeom prst="rightBrace">
              <a:avLst>
                <a:gd name="adj1" fmla="val 8338"/>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61460" name="Rectangle 18">
            <a:extLst>
              <a:ext uri="{FF2B5EF4-FFF2-40B4-BE49-F238E27FC236}">
                <a16:creationId xmlns:a16="http://schemas.microsoft.com/office/drawing/2014/main" id="{23774ED2-250E-4A96-BEC9-E45986EF46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1461" name="Rectangle 20">
            <a:extLst>
              <a:ext uri="{FF2B5EF4-FFF2-40B4-BE49-F238E27FC236}">
                <a16:creationId xmlns:a16="http://schemas.microsoft.com/office/drawing/2014/main" id="{74C29056-F614-4826-8E83-2F4511C628E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4" name="组合 30">
            <a:extLst>
              <a:ext uri="{FF2B5EF4-FFF2-40B4-BE49-F238E27FC236}">
                <a16:creationId xmlns:a16="http://schemas.microsoft.com/office/drawing/2014/main" id="{2C188AF5-27D1-446E-9483-DF99A53CF4B9}"/>
              </a:ext>
            </a:extLst>
          </p:cNvPr>
          <p:cNvGrpSpPr>
            <a:grpSpLocks/>
          </p:cNvGrpSpPr>
          <p:nvPr/>
        </p:nvGrpSpPr>
        <p:grpSpPr bwMode="auto">
          <a:xfrm>
            <a:off x="6196013" y="3871913"/>
            <a:ext cx="2366962" cy="403225"/>
            <a:chOff x="6170295" y="3959859"/>
            <a:chExt cx="2368053" cy="402591"/>
          </a:xfrm>
        </p:grpSpPr>
        <p:graphicFrame>
          <p:nvGraphicFramePr>
            <p:cNvPr id="61469" name="Object 6">
              <a:extLst>
                <a:ext uri="{FF2B5EF4-FFF2-40B4-BE49-F238E27FC236}">
                  <a16:creationId xmlns:a16="http://schemas.microsoft.com/office/drawing/2014/main" id="{E34BD4C4-AA41-4018-A7C7-EE8D7FCCE494}"/>
                </a:ext>
              </a:extLst>
            </p:cNvPr>
            <p:cNvGraphicFramePr>
              <a:graphicFrameLocks noChangeAspect="1"/>
            </p:cNvGraphicFramePr>
            <p:nvPr/>
          </p:nvGraphicFramePr>
          <p:xfrm>
            <a:off x="6496685" y="3959859"/>
            <a:ext cx="2041663" cy="402591"/>
          </p:xfrm>
          <a:graphic>
            <a:graphicData uri="http://schemas.openxmlformats.org/presentationml/2006/ole">
              <mc:AlternateContent xmlns:mc="http://schemas.openxmlformats.org/markup-compatibility/2006">
                <mc:Choice xmlns:v="urn:schemas-microsoft-com:vml" Requires="v">
                  <p:oleObj spid="_x0000_s61627" name="Equation" r:id="rId11" imgW="1333500" imgH="228600" progId="Equation.DSMT4">
                    <p:embed/>
                  </p:oleObj>
                </mc:Choice>
                <mc:Fallback>
                  <p:oleObj name="Equation" r:id="rId11" imgW="1333500" imgH="2286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96685" y="3959859"/>
                          <a:ext cx="2041663" cy="402591"/>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70" name="右箭头 40">
              <a:extLst>
                <a:ext uri="{FF2B5EF4-FFF2-40B4-BE49-F238E27FC236}">
                  <a16:creationId xmlns:a16="http://schemas.microsoft.com/office/drawing/2014/main" id="{35E99A93-52ED-48BF-912C-D43F26F22345}"/>
                </a:ext>
              </a:extLst>
            </p:cNvPr>
            <p:cNvSpPr>
              <a:spLocks noChangeArrowheads="1"/>
            </p:cNvSpPr>
            <p:nvPr/>
          </p:nvSpPr>
          <p:spPr bwMode="auto">
            <a:xfrm>
              <a:off x="6170295" y="4051935"/>
              <a:ext cx="281940" cy="190500"/>
            </a:xfrm>
            <a:prstGeom prst="rightArrow">
              <a:avLst>
                <a:gd name="adj1" fmla="val 50000"/>
                <a:gd name="adj2" fmla="val 49998"/>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61463" name="Rectangle 22">
            <a:extLst>
              <a:ext uri="{FF2B5EF4-FFF2-40B4-BE49-F238E27FC236}">
                <a16:creationId xmlns:a16="http://schemas.microsoft.com/office/drawing/2014/main" id="{29B7589B-5F83-4266-B9E4-A3E312246ED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08245" name="Object 7">
            <a:extLst>
              <a:ext uri="{FF2B5EF4-FFF2-40B4-BE49-F238E27FC236}">
                <a16:creationId xmlns:a16="http://schemas.microsoft.com/office/drawing/2014/main" id="{1786A31F-A262-4C78-8E3B-A438D2CDC8F0}"/>
              </a:ext>
            </a:extLst>
          </p:cNvPr>
          <p:cNvGraphicFramePr>
            <a:graphicFrameLocks noChangeAspect="1"/>
          </p:cNvGraphicFramePr>
          <p:nvPr/>
        </p:nvGraphicFramePr>
        <p:xfrm>
          <a:off x="995363" y="5189538"/>
          <a:ext cx="3028950" cy="723900"/>
        </p:xfrm>
        <a:graphic>
          <a:graphicData uri="http://schemas.openxmlformats.org/presentationml/2006/ole">
            <mc:AlternateContent xmlns:mc="http://schemas.openxmlformats.org/markup-compatibility/2006">
              <mc:Choice xmlns:v="urn:schemas-microsoft-com:vml" Requires="v">
                <p:oleObj spid="_x0000_s61628" name="Equation" r:id="rId13" imgW="1816100" imgH="457200" progId="Equation.DSMT4">
                  <p:embed/>
                </p:oleObj>
              </mc:Choice>
              <mc:Fallback>
                <p:oleObj name="Equation" r:id="rId13" imgW="1816100" imgH="4572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5363" y="5189538"/>
                        <a:ext cx="3028950" cy="723900"/>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圆角矩形 43">
            <a:extLst>
              <a:ext uri="{FF2B5EF4-FFF2-40B4-BE49-F238E27FC236}">
                <a16:creationId xmlns:a16="http://schemas.microsoft.com/office/drawing/2014/main" id="{2D42B62C-F30B-4C6C-A76A-078FE9FF9BC8}"/>
              </a:ext>
            </a:extLst>
          </p:cNvPr>
          <p:cNvSpPr/>
          <p:nvPr/>
        </p:nvSpPr>
        <p:spPr bwMode="auto">
          <a:xfrm>
            <a:off x="990600" y="3429000"/>
            <a:ext cx="876300" cy="815975"/>
          </a:xfrm>
          <a:prstGeom prst="roundRect">
            <a:avLst/>
          </a:prstGeom>
          <a:noFill/>
          <a:ln w="28575"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zh-CN" altLang="en-US"/>
          </a:p>
        </p:txBody>
      </p:sp>
      <p:sp>
        <p:nvSpPr>
          <p:cNvPr id="45" name="下箭头 44">
            <a:extLst>
              <a:ext uri="{FF2B5EF4-FFF2-40B4-BE49-F238E27FC236}">
                <a16:creationId xmlns:a16="http://schemas.microsoft.com/office/drawing/2014/main" id="{DA3AD2D8-33E0-4C66-AD1B-CB52DD326A22}"/>
              </a:ext>
            </a:extLst>
          </p:cNvPr>
          <p:cNvSpPr>
            <a:spLocks noChangeArrowheads="1"/>
          </p:cNvSpPr>
          <p:nvPr/>
        </p:nvSpPr>
        <p:spPr bwMode="auto">
          <a:xfrm>
            <a:off x="1249363" y="4292600"/>
            <a:ext cx="252412" cy="822325"/>
          </a:xfrm>
          <a:prstGeom prst="downArrow">
            <a:avLst>
              <a:gd name="adj1" fmla="val 50000"/>
              <a:gd name="adj2" fmla="val 49773"/>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33" name="Rectangle 4">
            <a:extLst>
              <a:ext uri="{FF2B5EF4-FFF2-40B4-BE49-F238E27FC236}">
                <a16:creationId xmlns:a16="http://schemas.microsoft.com/office/drawing/2014/main" id="{826ACEB6-3556-4B53-B13E-634ECFCDDC29}"/>
              </a:ext>
            </a:extLst>
          </p:cNvPr>
          <p:cNvSpPr>
            <a:spLocks noChangeArrowheads="1"/>
          </p:cNvSpPr>
          <p:nvPr/>
        </p:nvSpPr>
        <p:spPr bwMode="auto">
          <a:xfrm>
            <a:off x="468313" y="8350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拉伐尔喷管计算</a:t>
            </a:r>
          </a:p>
        </p:txBody>
      </p:sp>
      <p:sp>
        <p:nvSpPr>
          <p:cNvPr id="35" name="矩形 34">
            <a:extLst>
              <a:ext uri="{FF2B5EF4-FFF2-40B4-BE49-F238E27FC236}">
                <a16:creationId xmlns:a16="http://schemas.microsoft.com/office/drawing/2014/main" id="{1259B4D9-2E38-4CED-8B25-66E6FA757590}"/>
              </a:ext>
            </a:extLst>
          </p:cNvPr>
          <p:cNvSpPr/>
          <p:nvPr/>
        </p:nvSpPr>
        <p:spPr>
          <a:xfrm>
            <a:off x="539750" y="1257300"/>
            <a:ext cx="8027988" cy="1589088"/>
          </a:xfrm>
          <a:prstGeom prst="rect">
            <a:avLst/>
          </a:prstGeom>
        </p:spPr>
        <p:txBody>
          <a:bodyPr>
            <a:spAutoFit/>
          </a:bodyPr>
          <a:lstStyle/>
          <a:p>
            <a:pPr algn="just">
              <a:lnSpc>
                <a:spcPct val="135000"/>
              </a:lnSpc>
              <a:defRPr/>
            </a:pPr>
            <a:r>
              <a:rPr lang="zh-CN" altLang="en-US" b="1" kern="0" dirty="0">
                <a:solidFill>
                  <a:schemeClr val="tx2"/>
                </a:solidFill>
                <a:latin typeface="华文楷体" pitchFamily="2" charset="-122"/>
                <a:ea typeface="华文楷体" pitchFamily="2" charset="-122"/>
              </a:rPr>
              <a:t>例</a:t>
            </a:r>
            <a:r>
              <a:rPr lang="en-US" altLang="zh-CN" b="1" kern="0" dirty="0">
                <a:solidFill>
                  <a:schemeClr val="tx2"/>
                </a:solidFill>
                <a:latin typeface="华文楷体" pitchFamily="2" charset="-122"/>
                <a:ea typeface="华文楷体" pitchFamily="2" charset="-122"/>
              </a:rPr>
              <a:t>5-3</a:t>
            </a:r>
            <a:r>
              <a:rPr lang="zh-CN" altLang="zh-CN" b="1" kern="0" dirty="0">
                <a:solidFill>
                  <a:schemeClr val="tx2"/>
                </a:solidFill>
                <a:latin typeface="华文楷体" pitchFamily="2" charset="-122"/>
                <a:ea typeface="华文楷体" pitchFamily="2" charset="-122"/>
              </a:rPr>
              <a:t>已知：</a:t>
            </a:r>
            <a:r>
              <a:rPr lang="zh-CN" altLang="zh-CN" b="1" dirty="0">
                <a:solidFill>
                  <a:schemeClr val="tx2"/>
                </a:solidFill>
                <a:latin typeface="华文楷体" pitchFamily="2" charset="-122"/>
                <a:ea typeface="华文楷体" pitchFamily="2" charset="-122"/>
              </a:rPr>
              <a:t>某拉伐尔喷管最小截面面积</a:t>
            </a:r>
            <a:r>
              <a:rPr lang="en-US" altLang="zh-CN" b="1" dirty="0">
                <a:solidFill>
                  <a:schemeClr val="tx2"/>
                </a:solidFill>
                <a:latin typeface="华文楷体" pitchFamily="2" charset="-122"/>
                <a:ea typeface="华文楷体" pitchFamily="2" charset="-122"/>
              </a:rPr>
              <a:t>A</a:t>
            </a:r>
            <a:r>
              <a:rPr lang="en-US" altLang="zh-CN" b="1" baseline="-25000" dirty="0">
                <a:solidFill>
                  <a:schemeClr val="tx2"/>
                </a:solidFill>
                <a:latin typeface="华文楷体" pitchFamily="2" charset="-122"/>
                <a:ea typeface="华文楷体" pitchFamily="2" charset="-122"/>
              </a:rPr>
              <a:t>t</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4.0×10</a:t>
            </a:r>
            <a:r>
              <a:rPr lang="en-US" altLang="zh-CN" b="1" kern="0" baseline="30000" dirty="0">
                <a:solidFill>
                  <a:schemeClr val="tx2"/>
                </a:solidFill>
                <a:latin typeface="华文楷体" pitchFamily="2" charset="-122"/>
                <a:ea typeface="华文楷体" pitchFamily="2" charset="-122"/>
              </a:rPr>
              <a:t>-</a:t>
            </a:r>
            <a:r>
              <a:rPr lang="en-US" altLang="zh-CN" b="1" kern="0" baseline="30000" dirty="0" err="1">
                <a:solidFill>
                  <a:schemeClr val="tx2"/>
                </a:solidFill>
                <a:latin typeface="华文楷体" pitchFamily="2" charset="-122"/>
                <a:ea typeface="华文楷体" pitchFamily="2" charset="-122"/>
              </a:rPr>
              <a:t>4</a:t>
            </a:r>
            <a:r>
              <a:rPr lang="en-US" altLang="zh-CN" b="1" kern="0" dirty="0" err="1">
                <a:solidFill>
                  <a:schemeClr val="tx2"/>
                </a:solidFill>
                <a:latin typeface="华文楷体" pitchFamily="2" charset="-122"/>
                <a:ea typeface="华文楷体" pitchFamily="2" charset="-122"/>
              </a:rPr>
              <a:t>m</a:t>
            </a:r>
            <a:r>
              <a:rPr lang="en-US" altLang="zh-CN" b="1" kern="0" baseline="30000" dirty="0" err="1">
                <a:solidFill>
                  <a:schemeClr val="tx2"/>
                </a:solidFill>
                <a:latin typeface="华文楷体" pitchFamily="2" charset="-122"/>
                <a:ea typeface="华文楷体" pitchFamily="2" charset="-122"/>
              </a:rPr>
              <a:t>2</a:t>
            </a:r>
            <a:r>
              <a:rPr lang="zh-CN" altLang="zh-CN" b="1" dirty="0">
                <a:solidFill>
                  <a:schemeClr val="tx2"/>
                </a:solidFill>
                <a:latin typeface="华文楷体" pitchFamily="2" charset="-122"/>
                <a:ea typeface="华文楷体" pitchFamily="2" charset="-122"/>
              </a:rPr>
              <a:t>，出口截面面积</a:t>
            </a:r>
            <a:r>
              <a:rPr lang="en-US" altLang="zh-CN" b="1" dirty="0" err="1">
                <a:solidFill>
                  <a:schemeClr val="tx2"/>
                </a:solidFill>
                <a:latin typeface="华文楷体" pitchFamily="2" charset="-122"/>
                <a:ea typeface="华文楷体" pitchFamily="2" charset="-122"/>
              </a:rPr>
              <a:t>A</a:t>
            </a:r>
            <a:r>
              <a:rPr lang="en-US" altLang="zh-CN" b="1" baseline="-25000" dirty="0" err="1">
                <a:solidFill>
                  <a:schemeClr val="tx2"/>
                </a:solidFill>
                <a:latin typeface="华文楷体" pitchFamily="2" charset="-122"/>
                <a:ea typeface="华文楷体" pitchFamily="2" charset="-122"/>
              </a:rPr>
              <a:t>e</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6.76×10</a:t>
            </a:r>
            <a:r>
              <a:rPr lang="en-US" altLang="zh-CN" b="1" kern="0" baseline="30000" dirty="0">
                <a:solidFill>
                  <a:schemeClr val="tx2"/>
                </a:solidFill>
                <a:latin typeface="华文楷体" pitchFamily="2" charset="-122"/>
                <a:ea typeface="华文楷体" pitchFamily="2" charset="-122"/>
              </a:rPr>
              <a:t>-</a:t>
            </a:r>
            <a:r>
              <a:rPr lang="en-US" altLang="zh-CN" b="1" kern="0" baseline="30000" dirty="0" err="1">
                <a:solidFill>
                  <a:schemeClr val="tx2"/>
                </a:solidFill>
                <a:latin typeface="华文楷体" pitchFamily="2" charset="-122"/>
                <a:ea typeface="华文楷体" pitchFamily="2" charset="-122"/>
              </a:rPr>
              <a:t>4</a:t>
            </a:r>
            <a:r>
              <a:rPr lang="en-US" altLang="zh-CN" b="1" kern="0" dirty="0" err="1">
                <a:solidFill>
                  <a:schemeClr val="tx2"/>
                </a:solidFill>
                <a:latin typeface="华文楷体" pitchFamily="2" charset="-122"/>
                <a:ea typeface="华文楷体" pitchFamily="2" charset="-122"/>
              </a:rPr>
              <a:t>m</a:t>
            </a:r>
            <a:r>
              <a:rPr lang="en-US" altLang="zh-CN" b="1" kern="0" baseline="30000" dirty="0" err="1">
                <a:solidFill>
                  <a:schemeClr val="tx2"/>
                </a:solidFill>
                <a:latin typeface="华文楷体" pitchFamily="2" charset="-122"/>
                <a:ea typeface="华文楷体" pitchFamily="2" charset="-122"/>
              </a:rPr>
              <a:t>2</a:t>
            </a:r>
            <a:r>
              <a:rPr lang="en-US" altLang="zh-CN" b="1" kern="0" dirty="0">
                <a:solidFill>
                  <a:schemeClr val="tx2"/>
                </a:solidFill>
                <a:latin typeface="华文楷体" pitchFamily="2" charset="-122"/>
                <a:ea typeface="华文楷体" pitchFamily="2" charset="-122"/>
              </a:rPr>
              <a:t>, </a:t>
            </a:r>
            <a:r>
              <a:rPr lang="zh-CN" altLang="zh-CN" b="1" dirty="0">
                <a:solidFill>
                  <a:schemeClr val="tx2"/>
                </a:solidFill>
                <a:latin typeface="华文楷体" pitchFamily="2" charset="-122"/>
                <a:ea typeface="华文楷体" pitchFamily="2" charset="-122"/>
              </a:rPr>
              <a:t>大气压强为</a:t>
            </a:r>
            <a:r>
              <a:rPr lang="en-US" altLang="zh-CN" b="1" dirty="0">
                <a:solidFill>
                  <a:schemeClr val="tx2"/>
                </a:solidFill>
                <a:latin typeface="华文楷体" pitchFamily="2" charset="-122"/>
                <a:ea typeface="华文楷体" pitchFamily="2" charset="-122"/>
              </a:rPr>
              <a:t>p</a:t>
            </a:r>
            <a:r>
              <a:rPr lang="en-US" altLang="zh-CN" b="1" i="1" baseline="-25000" dirty="0">
                <a:solidFill>
                  <a:schemeClr val="tx2"/>
                </a:solidFill>
                <a:ea typeface="华文楷体" pitchFamily="2" charset="-122"/>
                <a:cs typeface="Times New Roman" pitchFamily="18" charset="0"/>
              </a:rPr>
              <a:t>a</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1.0×10</a:t>
            </a:r>
            <a:r>
              <a:rPr lang="en-US" altLang="zh-CN" b="1" kern="0" baseline="30000" dirty="0">
                <a:solidFill>
                  <a:schemeClr val="tx2"/>
                </a:solidFill>
                <a:latin typeface="华文楷体" pitchFamily="2" charset="-122"/>
                <a:ea typeface="华文楷体" pitchFamily="2" charset="-122"/>
              </a:rPr>
              <a:t>5</a:t>
            </a:r>
            <a:r>
              <a:rPr lang="en-US" altLang="zh-CN" b="1" i="1" kern="0" dirty="0">
                <a:solidFill>
                  <a:schemeClr val="tx2"/>
                </a:solidFill>
                <a:ea typeface="华文楷体" pitchFamily="2" charset="-122"/>
                <a:cs typeface="Times New Roman" pitchFamily="18" charset="0"/>
              </a:rPr>
              <a:t>Pa</a:t>
            </a:r>
            <a:r>
              <a:rPr lang="zh-CN" altLang="en-US" b="1" kern="0" dirty="0">
                <a:solidFill>
                  <a:schemeClr val="tx2"/>
                </a:solidFill>
                <a:latin typeface="华文楷体" pitchFamily="2" charset="-122"/>
                <a:ea typeface="华文楷体" pitchFamily="2" charset="-122"/>
              </a:rPr>
              <a:t>，气源温度</a:t>
            </a:r>
            <a:r>
              <a:rPr lang="en-US" altLang="zh-CN" b="1" kern="0" dirty="0">
                <a:solidFill>
                  <a:schemeClr val="tx2"/>
                </a:solidFill>
                <a:latin typeface="华文楷体" pitchFamily="2" charset="-122"/>
                <a:ea typeface="华文楷体" pitchFamily="2" charset="-122"/>
              </a:rPr>
              <a:t>T</a:t>
            </a:r>
            <a:r>
              <a:rPr lang="en-US" altLang="zh-CN" b="1" kern="0" baseline="-25000" dirty="0">
                <a:solidFill>
                  <a:schemeClr val="tx2"/>
                </a:solidFill>
                <a:latin typeface="华文楷体" pitchFamily="2" charset="-122"/>
                <a:ea typeface="华文楷体" pitchFamily="2" charset="-122"/>
              </a:rPr>
              <a:t>0</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288K</a:t>
            </a:r>
            <a:r>
              <a:rPr lang="zh-CN" altLang="en-US" b="1" dirty="0">
                <a:solidFill>
                  <a:schemeClr val="tx2"/>
                </a:solidFill>
                <a:latin typeface="华文楷体" pitchFamily="2" charset="-122"/>
                <a:ea typeface="华文楷体" pitchFamily="2" charset="-122"/>
              </a:rPr>
              <a:t>，当气源压强</a:t>
            </a:r>
            <a:r>
              <a:rPr lang="en-US" altLang="zh-CN" b="1" dirty="0">
                <a:solidFill>
                  <a:schemeClr val="tx2"/>
                </a:solidFill>
                <a:latin typeface="华文楷体" pitchFamily="2" charset="-122"/>
                <a:ea typeface="华文楷体" pitchFamily="2" charset="-122"/>
              </a:rPr>
              <a:t>p</a:t>
            </a:r>
            <a:r>
              <a:rPr lang="en-US" altLang="zh-CN" b="1" kern="0" baseline="-25000" dirty="0">
                <a:solidFill>
                  <a:schemeClr val="tx2"/>
                </a:solidFill>
                <a:latin typeface="华文楷体" pitchFamily="2" charset="-122"/>
                <a:ea typeface="华文楷体" pitchFamily="2" charset="-122"/>
              </a:rPr>
              <a:t>0</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1.5×10</a:t>
            </a:r>
            <a:r>
              <a:rPr lang="en-US" altLang="zh-CN" b="1" kern="0" baseline="30000" dirty="0">
                <a:solidFill>
                  <a:schemeClr val="tx2"/>
                </a:solidFill>
                <a:latin typeface="华文楷体" pitchFamily="2" charset="-122"/>
                <a:ea typeface="华文楷体" pitchFamily="2" charset="-122"/>
              </a:rPr>
              <a:t>5</a:t>
            </a:r>
            <a:r>
              <a:rPr lang="en-US" altLang="zh-CN" b="1" i="1" kern="0" dirty="0">
                <a:solidFill>
                  <a:schemeClr val="tx2"/>
                </a:solidFill>
                <a:ea typeface="华文楷体" pitchFamily="2" charset="-122"/>
                <a:cs typeface="Times New Roman" pitchFamily="18" charset="0"/>
              </a:rPr>
              <a:t>Pa</a:t>
            </a:r>
            <a:r>
              <a:rPr lang="zh-CN" altLang="en-US" b="1" kern="0" dirty="0">
                <a:solidFill>
                  <a:schemeClr val="tx2"/>
                </a:solidFill>
                <a:latin typeface="华文楷体" pitchFamily="2" charset="-122"/>
                <a:ea typeface="华文楷体" pitchFamily="2" charset="-122"/>
              </a:rPr>
              <a:t>时，求：①喷管出口处</a:t>
            </a:r>
            <a:r>
              <a:rPr lang="zh-CN" altLang="zh-CN" b="1" dirty="0">
                <a:solidFill>
                  <a:schemeClr val="tx2"/>
                </a:solidFill>
                <a:latin typeface="华文楷体" pitchFamily="2" charset="-122"/>
                <a:ea typeface="华文楷体" pitchFamily="2" charset="-122"/>
              </a:rPr>
              <a:t>空气的</a:t>
            </a:r>
            <a:r>
              <a:rPr lang="en-US" altLang="zh-CN" b="1" i="1" kern="0" dirty="0">
                <a:solidFill>
                  <a:schemeClr val="tx2"/>
                </a:solidFill>
                <a:ea typeface="华文楷体" pitchFamily="2" charset="-122"/>
                <a:cs typeface="Times New Roman" pitchFamily="18" charset="0"/>
              </a:rPr>
              <a:t>Ma</a:t>
            </a:r>
            <a:r>
              <a:rPr lang="zh-CN" altLang="zh-CN" b="1" dirty="0">
                <a:solidFill>
                  <a:schemeClr val="tx2"/>
                </a:solidFill>
                <a:latin typeface="华文楷体" pitchFamily="2" charset="-122"/>
                <a:ea typeface="华文楷体" pitchFamily="2" charset="-122"/>
              </a:rPr>
              <a:t>和喷管的流量</a:t>
            </a:r>
            <a:r>
              <a:rPr lang="en-US" altLang="zh-CN" b="1" kern="0" dirty="0" err="1">
                <a:solidFill>
                  <a:schemeClr val="tx2"/>
                </a:solidFill>
                <a:latin typeface="华文楷体" pitchFamily="2" charset="-122"/>
                <a:ea typeface="华文楷体" pitchFamily="2" charset="-122"/>
              </a:rPr>
              <a:t>q</a:t>
            </a:r>
            <a:r>
              <a:rPr lang="en-US" altLang="zh-CN" b="1" kern="0" baseline="-25000" dirty="0" err="1">
                <a:solidFill>
                  <a:schemeClr val="tx2"/>
                </a:solidFill>
                <a:latin typeface="华文楷体" pitchFamily="2" charset="-122"/>
                <a:ea typeface="华文楷体" pitchFamily="2" charset="-122"/>
              </a:rPr>
              <a:t>m</a:t>
            </a:r>
            <a:r>
              <a:rPr lang="zh-CN" altLang="en-US" b="1" dirty="0">
                <a:solidFill>
                  <a:schemeClr val="tx2"/>
                </a:solidFill>
                <a:latin typeface="华文楷体" pitchFamily="2" charset="-122"/>
                <a:ea typeface="华文楷体" pitchFamily="2" charset="-122"/>
              </a:rPr>
              <a:t>；</a:t>
            </a:r>
            <a:r>
              <a:rPr lang="zh-CN" altLang="en-US" b="1" kern="0" dirty="0">
                <a:solidFill>
                  <a:schemeClr val="tx2"/>
                </a:solidFill>
                <a:latin typeface="华文楷体" pitchFamily="2" charset="-122"/>
                <a:ea typeface="华文楷体" pitchFamily="2" charset="-122"/>
              </a:rPr>
              <a:t>②若管中有激波，求激波的位置。</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8234"/>
                                        </p:tgtEl>
                                        <p:attrNameLst>
                                          <p:attrName>style.visibility</p:attrName>
                                        </p:attrNameLst>
                                      </p:cBhvr>
                                      <p:to>
                                        <p:strVal val="visible"/>
                                      </p:to>
                                    </p:set>
                                    <p:animEffect transition="in" filter="blinds(horizontal)">
                                      <p:cBhvr>
                                        <p:cTn id="7" dur="500"/>
                                        <p:tgtEl>
                                          <p:spTgt spid="308234"/>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5059"/>
                                        </p:tgtEl>
                                        <p:attrNameLst>
                                          <p:attrName>style.visibility</p:attrName>
                                        </p:attrNameLst>
                                      </p:cBhvr>
                                      <p:to>
                                        <p:strVal val="visible"/>
                                      </p:to>
                                    </p:set>
                                    <p:animEffect transition="in" filter="blinds(horizontal)">
                                      <p:cBhvr>
                                        <p:cTn id="11" dur="500"/>
                                        <p:tgtEl>
                                          <p:spTgt spid="4505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08237"/>
                                        </p:tgtEl>
                                        <p:attrNameLst>
                                          <p:attrName>style.visibility</p:attrName>
                                        </p:attrNameLst>
                                      </p:cBhvr>
                                      <p:to>
                                        <p:strVal val="visible"/>
                                      </p:to>
                                    </p:set>
                                    <p:animEffect transition="in" filter="blinds(horizontal)">
                                      <p:cBhvr>
                                        <p:cTn id="16" dur="500"/>
                                        <p:tgtEl>
                                          <p:spTgt spid="3082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linds(horizontal)">
                                      <p:cBhvr>
                                        <p:cTn id="31" dur="500"/>
                                        <p:tgtEl>
                                          <p:spTgt spid="44"/>
                                        </p:tgtEl>
                                      </p:cBhvr>
                                    </p:animEffect>
                                  </p:childTnLst>
                                </p:cTn>
                              </p:par>
                            </p:childTnLst>
                          </p:cTn>
                        </p:par>
                        <p:par>
                          <p:cTn id="32" fill="hold" nodeType="afterGroup">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up)">
                                      <p:cBhvr>
                                        <p:cTn id="35" dur="500"/>
                                        <p:tgtEl>
                                          <p:spTgt spid="45"/>
                                        </p:tgtEl>
                                      </p:cBhvr>
                                    </p:animEffect>
                                  </p:childTnLst>
                                </p:cTn>
                              </p:par>
                            </p:childTnLst>
                          </p:cTn>
                        </p:par>
                        <p:par>
                          <p:cTn id="36" fill="hold" nodeType="afterGroup">
                            <p:stCondLst>
                              <p:cond delay="1000"/>
                            </p:stCondLst>
                            <p:childTnLst>
                              <p:par>
                                <p:cTn id="37" presetID="3" presetClass="entr" presetSubtype="10" fill="hold" nodeType="afterEffect">
                                  <p:stCondLst>
                                    <p:cond delay="0"/>
                                  </p:stCondLst>
                                  <p:childTnLst>
                                    <p:set>
                                      <p:cBhvr>
                                        <p:cTn id="38" dur="1" fill="hold">
                                          <p:stCondLst>
                                            <p:cond delay="0"/>
                                          </p:stCondLst>
                                        </p:cTn>
                                        <p:tgtEl>
                                          <p:spTgt spid="308245"/>
                                        </p:tgtEl>
                                        <p:attrNameLst>
                                          <p:attrName>style.visibility</p:attrName>
                                        </p:attrNameLst>
                                      </p:cBhvr>
                                      <p:to>
                                        <p:strVal val="visible"/>
                                      </p:to>
                                    </p:set>
                                    <p:animEffect transition="in" filter="blinds(horizontal)">
                                      <p:cBhvr>
                                        <p:cTn id="39" dur="500"/>
                                        <p:tgtEl>
                                          <p:spTgt spid="308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44" name="Picture 56">
            <a:extLst>
              <a:ext uri="{FF2B5EF4-FFF2-40B4-BE49-F238E27FC236}">
                <a16:creationId xmlns:a16="http://schemas.microsoft.com/office/drawing/2014/main" id="{CA2DFBA7-A509-4577-AB57-EC557FF4A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221038"/>
            <a:ext cx="404812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标题 1">
            <a:extLst>
              <a:ext uri="{FF2B5EF4-FFF2-40B4-BE49-F238E27FC236}">
                <a16:creationId xmlns:a16="http://schemas.microsoft.com/office/drawing/2014/main" id="{CAE48892-F7F7-4C8E-906D-10C5B7B6FBD3}"/>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6" name="矩形 5">
            <a:extLst>
              <a:ext uri="{FF2B5EF4-FFF2-40B4-BE49-F238E27FC236}">
                <a16:creationId xmlns:a16="http://schemas.microsoft.com/office/drawing/2014/main" id="{B925DF34-93C2-4E58-AC0B-DD6502FC9CA8}"/>
              </a:ext>
            </a:extLst>
          </p:cNvPr>
          <p:cNvSpPr/>
          <p:nvPr/>
        </p:nvSpPr>
        <p:spPr>
          <a:xfrm>
            <a:off x="404813" y="2930525"/>
            <a:ext cx="431800" cy="368300"/>
          </a:xfrm>
          <a:prstGeom prst="rect">
            <a:avLst/>
          </a:prstGeom>
        </p:spPr>
        <p:txBody>
          <a:bodyPr>
            <a:spAutoFit/>
          </a:bodyPr>
          <a:lstStyle/>
          <a:p>
            <a:pPr algn="just">
              <a:buClr>
                <a:srgbClr val="FFFF00"/>
              </a:buClr>
              <a:defRPr/>
            </a:pPr>
            <a:r>
              <a:rPr lang="zh-CN" altLang="en-US" b="1" kern="0" dirty="0">
                <a:solidFill>
                  <a:srgbClr val="C00000"/>
                </a:solidFill>
                <a:effectLst>
                  <a:outerShdw blurRad="38100" dist="38100" dir="2700000" algn="tl">
                    <a:srgbClr val="C0C0C0"/>
                  </a:outerShdw>
                </a:effectLst>
                <a:latin typeface="华文中宋" pitchFamily="2" charset="-122"/>
                <a:ea typeface="华文中宋" pitchFamily="2" charset="-122"/>
              </a:rPr>
              <a:t>解：</a:t>
            </a:r>
          </a:p>
        </p:txBody>
      </p:sp>
      <p:sp>
        <p:nvSpPr>
          <p:cNvPr id="62469" name="Rectangle 2">
            <a:extLst>
              <a:ext uri="{FF2B5EF4-FFF2-40B4-BE49-F238E27FC236}">
                <a16:creationId xmlns:a16="http://schemas.microsoft.com/office/drawing/2014/main" id="{508511F5-F58A-4AF3-BAE7-0DECC59CC3B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70" name="Rectangle 7">
            <a:extLst>
              <a:ext uri="{FF2B5EF4-FFF2-40B4-BE49-F238E27FC236}">
                <a16:creationId xmlns:a16="http://schemas.microsoft.com/office/drawing/2014/main" id="{2EC41DE6-37BA-4872-AA6D-89A220B4E9B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71" name="Rectangle 9">
            <a:extLst>
              <a:ext uri="{FF2B5EF4-FFF2-40B4-BE49-F238E27FC236}">
                <a16:creationId xmlns:a16="http://schemas.microsoft.com/office/drawing/2014/main" id="{6D8A34FC-B30B-4295-AF76-23F9E48500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72" name="Rectangle 11">
            <a:extLst>
              <a:ext uri="{FF2B5EF4-FFF2-40B4-BE49-F238E27FC236}">
                <a16:creationId xmlns:a16="http://schemas.microsoft.com/office/drawing/2014/main" id="{2E4E8091-9906-48A2-B500-45CCF0064E8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73" name="Rectangle 13">
            <a:extLst>
              <a:ext uri="{FF2B5EF4-FFF2-40B4-BE49-F238E27FC236}">
                <a16:creationId xmlns:a16="http://schemas.microsoft.com/office/drawing/2014/main" id="{A790F42C-6925-4694-B073-0BF69169B98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74" name="Rectangle 15">
            <a:extLst>
              <a:ext uri="{FF2B5EF4-FFF2-40B4-BE49-F238E27FC236}">
                <a16:creationId xmlns:a16="http://schemas.microsoft.com/office/drawing/2014/main" id="{17EE1E18-93F0-4E60-B332-354E6E5AEBE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75" name="Rectangle 17">
            <a:extLst>
              <a:ext uri="{FF2B5EF4-FFF2-40B4-BE49-F238E27FC236}">
                <a16:creationId xmlns:a16="http://schemas.microsoft.com/office/drawing/2014/main" id="{CE53D728-479E-4D66-A550-C955CC8275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 name="矩形 28">
            <a:extLst>
              <a:ext uri="{FF2B5EF4-FFF2-40B4-BE49-F238E27FC236}">
                <a16:creationId xmlns:a16="http://schemas.microsoft.com/office/drawing/2014/main" id="{B203F72D-3F30-4980-A7FB-4B48E32BAFAE}"/>
              </a:ext>
            </a:extLst>
          </p:cNvPr>
          <p:cNvSpPr/>
          <p:nvPr/>
        </p:nvSpPr>
        <p:spPr>
          <a:xfrm>
            <a:off x="944563" y="2954338"/>
            <a:ext cx="2773362" cy="368300"/>
          </a:xfrm>
          <a:prstGeom prst="rect">
            <a:avLst/>
          </a:prstGeom>
        </p:spPr>
        <p:txBody>
          <a:bodyPr>
            <a:spAutoFit/>
          </a:bodyPr>
          <a:lstStyle/>
          <a:p>
            <a:pPr>
              <a:defRPr/>
            </a:pPr>
            <a:r>
              <a:rPr lang="zh-CN" altLang="en-US" b="1" kern="0" dirty="0">
                <a:latin typeface="华文楷体" pitchFamily="2" charset="-122"/>
                <a:ea typeface="华文楷体" pitchFamily="2" charset="-122"/>
              </a:rPr>
              <a:t>② 喷管扩张段激波的位置</a:t>
            </a:r>
            <a:endParaRPr lang="zh-CN" altLang="en-US" dirty="0"/>
          </a:p>
        </p:txBody>
      </p:sp>
      <p:sp>
        <p:nvSpPr>
          <p:cNvPr id="62477" name="Rectangle 11">
            <a:extLst>
              <a:ext uri="{FF2B5EF4-FFF2-40B4-BE49-F238E27FC236}">
                <a16:creationId xmlns:a16="http://schemas.microsoft.com/office/drawing/2014/main" id="{DAA186B6-3F46-4D7B-81F8-72C2E6E58D7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08234" name="Object 2">
            <a:extLst>
              <a:ext uri="{FF2B5EF4-FFF2-40B4-BE49-F238E27FC236}">
                <a16:creationId xmlns:a16="http://schemas.microsoft.com/office/drawing/2014/main" id="{A35A7AE8-C7AF-4CE5-B170-588921067FC1}"/>
              </a:ext>
            </a:extLst>
          </p:cNvPr>
          <p:cNvGraphicFramePr>
            <a:graphicFrameLocks noChangeAspect="1"/>
          </p:cNvGraphicFramePr>
          <p:nvPr/>
        </p:nvGraphicFramePr>
        <p:xfrm>
          <a:off x="865188" y="4264025"/>
          <a:ext cx="2759075" cy="912813"/>
        </p:xfrm>
        <a:graphic>
          <a:graphicData uri="http://schemas.openxmlformats.org/presentationml/2006/ole">
            <mc:AlternateContent xmlns:mc="http://schemas.openxmlformats.org/markup-compatibility/2006">
              <mc:Choice xmlns:v="urn:schemas-microsoft-com:vml" Requires="v">
                <p:oleObj spid="_x0000_s62680" name="Equation" r:id="rId4" imgW="1497950" imgH="495085" progId="Equation.DSMT4">
                  <p:embed/>
                </p:oleObj>
              </mc:Choice>
              <mc:Fallback>
                <p:oleObj name="Equation" r:id="rId4" imgW="1497950" imgH="495085"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188" y="4264025"/>
                        <a:ext cx="275907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9" name="Rectangle 14">
            <a:extLst>
              <a:ext uri="{FF2B5EF4-FFF2-40B4-BE49-F238E27FC236}">
                <a16:creationId xmlns:a16="http://schemas.microsoft.com/office/drawing/2014/main" id="{86FECF93-F5DA-4AC0-8638-CD578722E7E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80" name="Rectangle 16">
            <a:extLst>
              <a:ext uri="{FF2B5EF4-FFF2-40B4-BE49-F238E27FC236}">
                <a16:creationId xmlns:a16="http://schemas.microsoft.com/office/drawing/2014/main" id="{FCF3934D-BCAA-4A56-855B-B424B85136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81" name="Rectangle 18">
            <a:extLst>
              <a:ext uri="{FF2B5EF4-FFF2-40B4-BE49-F238E27FC236}">
                <a16:creationId xmlns:a16="http://schemas.microsoft.com/office/drawing/2014/main" id="{50E7611E-37C3-465D-9E8B-BABE6C8DB8C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82" name="Rectangle 20">
            <a:extLst>
              <a:ext uri="{FF2B5EF4-FFF2-40B4-BE49-F238E27FC236}">
                <a16:creationId xmlns:a16="http://schemas.microsoft.com/office/drawing/2014/main" id="{97E16AC8-148E-4C7F-84A2-C7C42270DD5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83" name="Rectangle 22">
            <a:extLst>
              <a:ext uri="{FF2B5EF4-FFF2-40B4-BE49-F238E27FC236}">
                <a16:creationId xmlns:a16="http://schemas.microsoft.com/office/drawing/2014/main" id="{486236B1-BA4B-45F4-B39A-187F9368E4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78">
            <a:extLst>
              <a:ext uri="{FF2B5EF4-FFF2-40B4-BE49-F238E27FC236}">
                <a16:creationId xmlns:a16="http://schemas.microsoft.com/office/drawing/2014/main" id="{404E6B60-4F12-42C0-BEC8-0EB61FE4B717}"/>
              </a:ext>
            </a:extLst>
          </p:cNvPr>
          <p:cNvGrpSpPr>
            <a:grpSpLocks/>
          </p:cNvGrpSpPr>
          <p:nvPr/>
        </p:nvGrpSpPr>
        <p:grpSpPr bwMode="auto">
          <a:xfrm>
            <a:off x="3760788" y="2946400"/>
            <a:ext cx="4005262" cy="400050"/>
            <a:chOff x="3760470" y="2946450"/>
            <a:chExt cx="4006215" cy="400110"/>
          </a:xfrm>
        </p:grpSpPr>
        <p:sp>
          <p:nvSpPr>
            <p:cNvPr id="62503" name="右箭头 45">
              <a:extLst>
                <a:ext uri="{FF2B5EF4-FFF2-40B4-BE49-F238E27FC236}">
                  <a16:creationId xmlns:a16="http://schemas.microsoft.com/office/drawing/2014/main" id="{B5E684A5-DDE2-4240-9681-8456ACCBB2F2}"/>
                </a:ext>
              </a:extLst>
            </p:cNvPr>
            <p:cNvSpPr>
              <a:spLocks noChangeArrowheads="1"/>
            </p:cNvSpPr>
            <p:nvPr/>
          </p:nvSpPr>
          <p:spPr bwMode="auto">
            <a:xfrm>
              <a:off x="3760470" y="3076575"/>
              <a:ext cx="381000" cy="14478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47" name="矩形 46">
              <a:extLst>
                <a:ext uri="{FF2B5EF4-FFF2-40B4-BE49-F238E27FC236}">
                  <a16:creationId xmlns:a16="http://schemas.microsoft.com/office/drawing/2014/main" id="{F622378A-D14F-4E72-A813-B6B5C7CBD80C}"/>
                </a:ext>
              </a:extLst>
            </p:cNvPr>
            <p:cNvSpPr/>
            <p:nvPr/>
          </p:nvSpPr>
          <p:spPr>
            <a:xfrm>
              <a:off x="4124093" y="2946450"/>
              <a:ext cx="3642592" cy="400110"/>
            </a:xfrm>
            <a:prstGeom prst="rect">
              <a:avLst/>
            </a:prstGeom>
          </p:spPr>
          <p:txBody>
            <a:bodyPr>
              <a:spAutoFit/>
            </a:bodyPr>
            <a:lstStyle/>
            <a:p>
              <a:pPr>
                <a:defRPr/>
              </a:pPr>
              <a:r>
                <a:rPr lang="zh-CN" altLang="en-US" sz="2000" b="1" kern="0" dirty="0">
                  <a:solidFill>
                    <a:srgbClr val="C00000"/>
                  </a:solidFill>
                  <a:latin typeface="华文楷体" pitchFamily="2" charset="-122"/>
                  <a:ea typeface="华文楷体" pitchFamily="2" charset="-122"/>
                </a:rPr>
                <a:t>激波所在位置的喷管截面积</a:t>
              </a:r>
              <a:r>
                <a:rPr lang="en-US" altLang="zh-CN" sz="2000" b="1" kern="0" dirty="0">
                  <a:solidFill>
                    <a:srgbClr val="C00000"/>
                  </a:solidFill>
                  <a:latin typeface="华文楷体" pitchFamily="2" charset="-122"/>
                  <a:ea typeface="华文楷体" pitchFamily="2" charset="-122"/>
                </a:rPr>
                <a:t>A</a:t>
              </a:r>
              <a:r>
                <a:rPr lang="en-US" altLang="zh-CN" sz="2000" b="1" kern="0" baseline="-25000" dirty="0">
                  <a:solidFill>
                    <a:srgbClr val="C00000"/>
                  </a:solidFill>
                  <a:latin typeface="华文楷体" pitchFamily="2" charset="-122"/>
                  <a:ea typeface="华文楷体" pitchFamily="2" charset="-122"/>
                </a:rPr>
                <a:t>s</a:t>
              </a:r>
              <a:endParaRPr lang="zh-CN" altLang="en-US" sz="2000" baseline="-25000" dirty="0">
                <a:solidFill>
                  <a:srgbClr val="C00000"/>
                </a:solidFill>
              </a:endParaRPr>
            </a:p>
          </p:txBody>
        </p:sp>
      </p:grpSp>
      <p:graphicFrame>
        <p:nvGraphicFramePr>
          <p:cNvPr id="308248" name="Object 3">
            <a:extLst>
              <a:ext uri="{FF2B5EF4-FFF2-40B4-BE49-F238E27FC236}">
                <a16:creationId xmlns:a16="http://schemas.microsoft.com/office/drawing/2014/main" id="{9ECFB63D-5107-47B2-8793-8614451E7CB6}"/>
              </a:ext>
            </a:extLst>
          </p:cNvPr>
          <p:cNvGraphicFramePr>
            <a:graphicFrameLocks noChangeAspect="1"/>
          </p:cNvGraphicFramePr>
          <p:nvPr/>
        </p:nvGraphicFramePr>
        <p:xfrm>
          <a:off x="900113" y="3422650"/>
          <a:ext cx="2439987" cy="727075"/>
        </p:xfrm>
        <a:graphic>
          <a:graphicData uri="http://schemas.openxmlformats.org/presentationml/2006/ole">
            <mc:AlternateContent xmlns:mc="http://schemas.openxmlformats.org/markup-compatibility/2006">
              <mc:Choice xmlns:v="urn:schemas-microsoft-com:vml" Requires="v">
                <p:oleObj spid="_x0000_s62681" name="Equation" r:id="rId6" imgW="1447800" imgH="431800" progId="Equation.DSMT4">
                  <p:embed/>
                </p:oleObj>
              </mc:Choice>
              <mc:Fallback>
                <p:oleObj name="Equation" r:id="rId6" imgW="1447800" imgH="431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3422650"/>
                        <a:ext cx="24399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86" name="Rectangle 26">
            <a:extLst>
              <a:ext uri="{FF2B5EF4-FFF2-40B4-BE49-F238E27FC236}">
                <a16:creationId xmlns:a16="http://schemas.microsoft.com/office/drawing/2014/main" id="{72F46C0D-3B27-46CD-A208-B780E07F3A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08249" name="Object 4">
            <a:extLst>
              <a:ext uri="{FF2B5EF4-FFF2-40B4-BE49-F238E27FC236}">
                <a16:creationId xmlns:a16="http://schemas.microsoft.com/office/drawing/2014/main" id="{A14F2EA4-32C0-4EF2-8B1C-D19D22BDC04F}"/>
              </a:ext>
            </a:extLst>
          </p:cNvPr>
          <p:cNvGraphicFramePr>
            <a:graphicFrameLocks noChangeAspect="1"/>
          </p:cNvGraphicFramePr>
          <p:nvPr/>
        </p:nvGraphicFramePr>
        <p:xfrm>
          <a:off x="3532188" y="3571875"/>
          <a:ext cx="1449387" cy="419100"/>
        </p:xfrm>
        <a:graphic>
          <a:graphicData uri="http://schemas.openxmlformats.org/presentationml/2006/ole">
            <mc:AlternateContent xmlns:mc="http://schemas.openxmlformats.org/markup-compatibility/2006">
              <mc:Choice xmlns:v="urn:schemas-microsoft-com:vml" Requires="v">
                <p:oleObj spid="_x0000_s62682" name="Equation" r:id="rId8" imgW="787400" imgH="228600" progId="Equation.DSMT4">
                  <p:embed/>
                </p:oleObj>
              </mc:Choice>
              <mc:Fallback>
                <p:oleObj name="Equation" r:id="rId8" imgW="787400" imgH="2286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2188" y="3571875"/>
                        <a:ext cx="14493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88" name="Rectangle 28">
            <a:extLst>
              <a:ext uri="{FF2B5EF4-FFF2-40B4-BE49-F238E27FC236}">
                <a16:creationId xmlns:a16="http://schemas.microsoft.com/office/drawing/2014/main" id="{437A7C2D-8B5B-4A08-971F-03E11F2A11E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08251" name="Object 5">
            <a:extLst>
              <a:ext uri="{FF2B5EF4-FFF2-40B4-BE49-F238E27FC236}">
                <a16:creationId xmlns:a16="http://schemas.microsoft.com/office/drawing/2014/main" id="{6A1BEFEB-CBED-4879-A9B7-756048D84525}"/>
              </a:ext>
            </a:extLst>
          </p:cNvPr>
          <p:cNvGraphicFramePr>
            <a:graphicFrameLocks noChangeAspect="1"/>
          </p:cNvGraphicFramePr>
          <p:nvPr/>
        </p:nvGraphicFramePr>
        <p:xfrm>
          <a:off x="812800" y="5365750"/>
          <a:ext cx="2933700" cy="758825"/>
        </p:xfrm>
        <a:graphic>
          <a:graphicData uri="http://schemas.openxmlformats.org/presentationml/2006/ole">
            <mc:AlternateContent xmlns:mc="http://schemas.openxmlformats.org/markup-compatibility/2006">
              <mc:Choice xmlns:v="urn:schemas-microsoft-com:vml" Requires="v">
                <p:oleObj spid="_x0000_s62683" name="Equation" r:id="rId10" imgW="1816100" imgH="469900" progId="Equation.DSMT4">
                  <p:embed/>
                </p:oleObj>
              </mc:Choice>
              <mc:Fallback>
                <p:oleObj name="Equation" r:id="rId10" imgW="1816100" imgH="4699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800" y="5365750"/>
                        <a:ext cx="29337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90" name="Rectangle 30">
            <a:extLst>
              <a:ext uri="{FF2B5EF4-FFF2-40B4-BE49-F238E27FC236}">
                <a16:creationId xmlns:a16="http://schemas.microsoft.com/office/drawing/2014/main" id="{526D25F6-3D22-42BF-8622-80E2817248A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91" name="Rectangle 32">
            <a:extLst>
              <a:ext uri="{FF2B5EF4-FFF2-40B4-BE49-F238E27FC236}">
                <a16:creationId xmlns:a16="http://schemas.microsoft.com/office/drawing/2014/main" id="{53A2B532-0051-4555-BA8E-F1C6FFDB1E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08255" name="Object 7">
            <a:extLst>
              <a:ext uri="{FF2B5EF4-FFF2-40B4-BE49-F238E27FC236}">
                <a16:creationId xmlns:a16="http://schemas.microsoft.com/office/drawing/2014/main" id="{A5A25F16-E2C7-4BC4-BE15-0BD0E104A521}"/>
              </a:ext>
            </a:extLst>
          </p:cNvPr>
          <p:cNvGraphicFramePr>
            <a:graphicFrameLocks noChangeAspect="1"/>
          </p:cNvGraphicFramePr>
          <p:nvPr/>
        </p:nvGraphicFramePr>
        <p:xfrm>
          <a:off x="4838700" y="4724400"/>
          <a:ext cx="1190625" cy="715963"/>
        </p:xfrm>
        <a:graphic>
          <a:graphicData uri="http://schemas.openxmlformats.org/presentationml/2006/ole">
            <mc:AlternateContent xmlns:mc="http://schemas.openxmlformats.org/markup-compatibility/2006">
              <mc:Choice xmlns:v="urn:schemas-microsoft-com:vml" Requires="v">
                <p:oleObj spid="_x0000_s62684" name="Equation" r:id="rId12" imgW="723586" imgH="431613" progId="Equation.DSMT4">
                  <p:embed/>
                </p:oleObj>
              </mc:Choice>
              <mc:Fallback>
                <p:oleObj name="Equation" r:id="rId12" imgW="723586" imgH="431613"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38700" y="4724400"/>
                        <a:ext cx="1190625" cy="715963"/>
                      </a:xfrm>
                      <a:prstGeom prst="rect">
                        <a:avLst/>
                      </a:prstGeom>
                      <a:solidFill>
                        <a:srgbClr val="FFCC99"/>
                      </a:solidFill>
                      <a:ln>
                        <a:noFill/>
                      </a:ln>
                      <a:extLst>
                        <a:ext uri="{91240B29-F687-4F45-9708-019B960494DF}">
                          <a14:hiddenLine xmlns:a14="http://schemas.microsoft.com/office/drawing/2010/main" w="9525">
                            <a:solidFill>
                              <a:srgbClr val="800000"/>
                            </a:solidFill>
                            <a:miter lim="800000"/>
                            <a:headEnd/>
                            <a:tailEnd/>
                          </a14:hiddenLine>
                        </a:ext>
                      </a:extLst>
                    </p:spPr>
                  </p:pic>
                </p:oleObj>
              </mc:Fallback>
            </mc:AlternateContent>
          </a:graphicData>
        </a:graphic>
      </p:graphicFrame>
      <p:grpSp>
        <p:nvGrpSpPr>
          <p:cNvPr id="3" name="组合 82">
            <a:extLst>
              <a:ext uri="{FF2B5EF4-FFF2-40B4-BE49-F238E27FC236}">
                <a16:creationId xmlns:a16="http://schemas.microsoft.com/office/drawing/2014/main" id="{A3781172-748A-4EB5-9AB1-E4BE7E15D0F9}"/>
              </a:ext>
            </a:extLst>
          </p:cNvPr>
          <p:cNvGrpSpPr>
            <a:grpSpLocks/>
          </p:cNvGrpSpPr>
          <p:nvPr/>
        </p:nvGrpSpPr>
        <p:grpSpPr bwMode="auto">
          <a:xfrm>
            <a:off x="5351463" y="5399088"/>
            <a:ext cx="3452812" cy="736600"/>
            <a:chOff x="5351145" y="5399088"/>
            <a:chExt cx="3453130" cy="736600"/>
          </a:xfrm>
        </p:grpSpPr>
        <p:graphicFrame>
          <p:nvGraphicFramePr>
            <p:cNvPr id="62501" name="Object 8">
              <a:extLst>
                <a:ext uri="{FF2B5EF4-FFF2-40B4-BE49-F238E27FC236}">
                  <a16:creationId xmlns:a16="http://schemas.microsoft.com/office/drawing/2014/main" id="{DF88108E-3EF5-4605-9D3C-B237AF095567}"/>
                </a:ext>
              </a:extLst>
            </p:cNvPr>
            <p:cNvGraphicFramePr>
              <a:graphicFrameLocks noChangeAspect="1"/>
            </p:cNvGraphicFramePr>
            <p:nvPr/>
          </p:nvGraphicFramePr>
          <p:xfrm>
            <a:off x="6070600" y="5399088"/>
            <a:ext cx="2733675" cy="736600"/>
          </p:xfrm>
          <a:graphic>
            <a:graphicData uri="http://schemas.openxmlformats.org/presentationml/2006/ole">
              <mc:AlternateContent xmlns:mc="http://schemas.openxmlformats.org/markup-compatibility/2006">
                <mc:Choice xmlns:v="urn:schemas-microsoft-com:vml" Requires="v">
                  <p:oleObj spid="_x0000_s62685" name="Equation" r:id="rId14" imgW="1663700" imgH="444500" progId="Equation.DSMT4">
                    <p:embed/>
                  </p:oleObj>
                </mc:Choice>
                <mc:Fallback>
                  <p:oleObj name="Equation" r:id="rId14" imgW="1663700" imgH="444500" progId="Equation.DSMT4">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0600" y="5399088"/>
                          <a:ext cx="2733675" cy="736600"/>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502" name="右箭头 77">
              <a:extLst>
                <a:ext uri="{FF2B5EF4-FFF2-40B4-BE49-F238E27FC236}">
                  <a16:creationId xmlns:a16="http://schemas.microsoft.com/office/drawing/2014/main" id="{DD289F99-7568-4372-AD1E-1A3768E2D78B}"/>
                </a:ext>
              </a:extLst>
            </p:cNvPr>
            <p:cNvSpPr>
              <a:spLocks noChangeArrowheads="1"/>
            </p:cNvSpPr>
            <p:nvPr/>
          </p:nvSpPr>
          <p:spPr bwMode="auto">
            <a:xfrm>
              <a:off x="5351145" y="5594984"/>
              <a:ext cx="601980" cy="272415"/>
            </a:xfrm>
            <a:prstGeom prst="rightArrow">
              <a:avLst>
                <a:gd name="adj1" fmla="val 50000"/>
                <a:gd name="adj2" fmla="val 4999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80" name="左弧形箭头 79">
            <a:extLst>
              <a:ext uri="{FF2B5EF4-FFF2-40B4-BE49-F238E27FC236}">
                <a16:creationId xmlns:a16="http://schemas.microsoft.com/office/drawing/2014/main" id="{164B3542-7809-4D95-9BB9-911356CA2738}"/>
              </a:ext>
            </a:extLst>
          </p:cNvPr>
          <p:cNvSpPr>
            <a:spLocks noChangeArrowheads="1"/>
          </p:cNvSpPr>
          <p:nvPr/>
        </p:nvSpPr>
        <p:spPr bwMode="auto">
          <a:xfrm>
            <a:off x="552450" y="4762500"/>
            <a:ext cx="276225" cy="1019175"/>
          </a:xfrm>
          <a:prstGeom prst="curvedRightArrow">
            <a:avLst>
              <a:gd name="adj1" fmla="val 24991"/>
              <a:gd name="adj2" fmla="val 49998"/>
              <a:gd name="adj3" fmla="val 25000"/>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nvGrpSpPr>
          <p:cNvPr id="4" name="组合 81">
            <a:extLst>
              <a:ext uri="{FF2B5EF4-FFF2-40B4-BE49-F238E27FC236}">
                <a16:creationId xmlns:a16="http://schemas.microsoft.com/office/drawing/2014/main" id="{5C6653D9-5BDD-4979-90AC-7A9FFB592859}"/>
              </a:ext>
            </a:extLst>
          </p:cNvPr>
          <p:cNvGrpSpPr>
            <a:grpSpLocks/>
          </p:cNvGrpSpPr>
          <p:nvPr/>
        </p:nvGrpSpPr>
        <p:grpSpPr bwMode="auto">
          <a:xfrm>
            <a:off x="3741738" y="5534025"/>
            <a:ext cx="1566862" cy="400050"/>
            <a:chOff x="3741420" y="5534025"/>
            <a:chExt cx="1567184" cy="400050"/>
          </a:xfrm>
        </p:grpSpPr>
        <p:graphicFrame>
          <p:nvGraphicFramePr>
            <p:cNvPr id="62499" name="Object 6">
              <a:extLst>
                <a:ext uri="{FF2B5EF4-FFF2-40B4-BE49-F238E27FC236}">
                  <a16:creationId xmlns:a16="http://schemas.microsoft.com/office/drawing/2014/main" id="{C6BA2FB2-79D7-4487-B4F8-AA080E00DC31}"/>
                </a:ext>
              </a:extLst>
            </p:cNvPr>
            <p:cNvGraphicFramePr>
              <a:graphicFrameLocks noChangeAspect="1"/>
            </p:cNvGraphicFramePr>
            <p:nvPr/>
          </p:nvGraphicFramePr>
          <p:xfrm>
            <a:off x="4063748" y="5534025"/>
            <a:ext cx="1244856" cy="400050"/>
          </p:xfrm>
          <a:graphic>
            <a:graphicData uri="http://schemas.openxmlformats.org/presentationml/2006/ole">
              <mc:AlternateContent xmlns:mc="http://schemas.openxmlformats.org/markup-compatibility/2006">
                <mc:Choice xmlns:v="urn:schemas-microsoft-com:vml" Requires="v">
                  <p:oleObj spid="_x0000_s62686" name="Equation" r:id="rId16" imgW="711200" imgH="228600" progId="Equation.DSMT4">
                    <p:embed/>
                  </p:oleObj>
                </mc:Choice>
                <mc:Fallback>
                  <p:oleObj name="Equation" r:id="rId16" imgW="711200" imgH="228600" progId="Equation.DSMT4">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3748" y="5534025"/>
                          <a:ext cx="124485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500" name="右箭头 80">
              <a:extLst>
                <a:ext uri="{FF2B5EF4-FFF2-40B4-BE49-F238E27FC236}">
                  <a16:creationId xmlns:a16="http://schemas.microsoft.com/office/drawing/2014/main" id="{58BF4FF1-A54E-42CD-914C-3C843A807231}"/>
                </a:ext>
              </a:extLst>
            </p:cNvPr>
            <p:cNvSpPr>
              <a:spLocks noChangeArrowheads="1"/>
            </p:cNvSpPr>
            <p:nvPr/>
          </p:nvSpPr>
          <p:spPr bwMode="auto">
            <a:xfrm>
              <a:off x="3741420" y="5629275"/>
              <a:ext cx="381000" cy="14478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62496" name="灯片编号占位符 15">
            <a:extLst>
              <a:ext uri="{FF2B5EF4-FFF2-40B4-BE49-F238E27FC236}">
                <a16:creationId xmlns:a16="http://schemas.microsoft.com/office/drawing/2014/main" id="{D4C4DA36-991E-4142-9282-78BE94426572}"/>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E7510781-93C8-4B60-8632-9BC4248EA281}" type="slidenum">
              <a:rPr lang="en-US" altLang="zh-CN" sz="2800"/>
              <a:pPr algn="r">
                <a:spcBef>
                  <a:spcPct val="0"/>
                </a:spcBef>
                <a:buClrTx/>
                <a:buSzTx/>
                <a:buFontTx/>
                <a:buNone/>
              </a:pPr>
              <a:t>57</a:t>
            </a:fld>
            <a:endParaRPr lang="en-US" altLang="zh-CN" sz="2800"/>
          </a:p>
        </p:txBody>
      </p:sp>
      <p:sp>
        <p:nvSpPr>
          <p:cNvPr id="56" name="Rectangle 4">
            <a:extLst>
              <a:ext uri="{FF2B5EF4-FFF2-40B4-BE49-F238E27FC236}">
                <a16:creationId xmlns:a16="http://schemas.microsoft.com/office/drawing/2014/main" id="{0BEC43FA-A40D-43D6-9807-EF8E980289E7}"/>
              </a:ext>
            </a:extLst>
          </p:cNvPr>
          <p:cNvSpPr>
            <a:spLocks noChangeArrowheads="1"/>
          </p:cNvSpPr>
          <p:nvPr/>
        </p:nvSpPr>
        <p:spPr bwMode="auto">
          <a:xfrm>
            <a:off x="468313" y="8350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拉伐尔喷管计算</a:t>
            </a:r>
          </a:p>
        </p:txBody>
      </p:sp>
      <p:sp>
        <p:nvSpPr>
          <p:cNvPr id="58" name="矩形 57">
            <a:extLst>
              <a:ext uri="{FF2B5EF4-FFF2-40B4-BE49-F238E27FC236}">
                <a16:creationId xmlns:a16="http://schemas.microsoft.com/office/drawing/2014/main" id="{F3A58DF4-9624-4F29-838F-1EC401B9BCE0}"/>
              </a:ext>
            </a:extLst>
          </p:cNvPr>
          <p:cNvSpPr/>
          <p:nvPr/>
        </p:nvSpPr>
        <p:spPr>
          <a:xfrm>
            <a:off x="539750" y="1257300"/>
            <a:ext cx="8027988" cy="1589088"/>
          </a:xfrm>
          <a:prstGeom prst="rect">
            <a:avLst/>
          </a:prstGeom>
        </p:spPr>
        <p:txBody>
          <a:bodyPr>
            <a:spAutoFit/>
          </a:bodyPr>
          <a:lstStyle/>
          <a:p>
            <a:pPr algn="just">
              <a:lnSpc>
                <a:spcPct val="135000"/>
              </a:lnSpc>
              <a:defRPr/>
            </a:pPr>
            <a:r>
              <a:rPr lang="zh-CN" altLang="en-US" b="1" kern="0" dirty="0">
                <a:solidFill>
                  <a:schemeClr val="tx2"/>
                </a:solidFill>
                <a:latin typeface="华文楷体" pitchFamily="2" charset="-122"/>
                <a:ea typeface="华文楷体" pitchFamily="2" charset="-122"/>
              </a:rPr>
              <a:t>例</a:t>
            </a:r>
            <a:r>
              <a:rPr lang="en-US" altLang="zh-CN" b="1" kern="0" dirty="0">
                <a:solidFill>
                  <a:schemeClr val="tx2"/>
                </a:solidFill>
                <a:latin typeface="华文楷体" pitchFamily="2" charset="-122"/>
                <a:ea typeface="华文楷体" pitchFamily="2" charset="-122"/>
              </a:rPr>
              <a:t>5-3</a:t>
            </a:r>
            <a:r>
              <a:rPr lang="zh-CN" altLang="zh-CN" b="1" kern="0" dirty="0">
                <a:solidFill>
                  <a:schemeClr val="tx2"/>
                </a:solidFill>
                <a:latin typeface="华文楷体" pitchFamily="2" charset="-122"/>
                <a:ea typeface="华文楷体" pitchFamily="2" charset="-122"/>
              </a:rPr>
              <a:t>已知：</a:t>
            </a:r>
            <a:r>
              <a:rPr lang="zh-CN" altLang="zh-CN" b="1" dirty="0">
                <a:solidFill>
                  <a:schemeClr val="tx2"/>
                </a:solidFill>
                <a:latin typeface="华文楷体" pitchFamily="2" charset="-122"/>
                <a:ea typeface="华文楷体" pitchFamily="2" charset="-122"/>
              </a:rPr>
              <a:t>某拉伐尔喷管最小截面面积</a:t>
            </a:r>
            <a:r>
              <a:rPr lang="en-US" altLang="zh-CN" b="1" dirty="0">
                <a:solidFill>
                  <a:schemeClr val="tx2"/>
                </a:solidFill>
                <a:latin typeface="华文楷体" pitchFamily="2" charset="-122"/>
                <a:ea typeface="华文楷体" pitchFamily="2" charset="-122"/>
              </a:rPr>
              <a:t>A</a:t>
            </a:r>
            <a:r>
              <a:rPr lang="en-US" altLang="zh-CN" b="1" baseline="-25000" dirty="0">
                <a:solidFill>
                  <a:schemeClr val="tx2"/>
                </a:solidFill>
                <a:latin typeface="华文楷体" pitchFamily="2" charset="-122"/>
                <a:ea typeface="华文楷体" pitchFamily="2" charset="-122"/>
              </a:rPr>
              <a:t>t</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4.0×10</a:t>
            </a:r>
            <a:r>
              <a:rPr lang="en-US" altLang="zh-CN" b="1" kern="0" baseline="30000" dirty="0">
                <a:solidFill>
                  <a:schemeClr val="tx2"/>
                </a:solidFill>
                <a:latin typeface="华文楷体" pitchFamily="2" charset="-122"/>
                <a:ea typeface="华文楷体" pitchFamily="2" charset="-122"/>
              </a:rPr>
              <a:t>-</a:t>
            </a:r>
            <a:r>
              <a:rPr lang="en-US" altLang="zh-CN" b="1" kern="0" baseline="30000" dirty="0" err="1">
                <a:solidFill>
                  <a:schemeClr val="tx2"/>
                </a:solidFill>
                <a:latin typeface="华文楷体" pitchFamily="2" charset="-122"/>
                <a:ea typeface="华文楷体" pitchFamily="2" charset="-122"/>
              </a:rPr>
              <a:t>4</a:t>
            </a:r>
            <a:r>
              <a:rPr lang="en-US" altLang="zh-CN" b="1" kern="0" dirty="0" err="1">
                <a:solidFill>
                  <a:schemeClr val="tx2"/>
                </a:solidFill>
                <a:latin typeface="华文楷体" pitchFamily="2" charset="-122"/>
                <a:ea typeface="华文楷体" pitchFamily="2" charset="-122"/>
              </a:rPr>
              <a:t>m</a:t>
            </a:r>
            <a:r>
              <a:rPr lang="en-US" altLang="zh-CN" b="1" kern="0" baseline="30000" dirty="0" err="1">
                <a:solidFill>
                  <a:schemeClr val="tx2"/>
                </a:solidFill>
                <a:latin typeface="华文楷体" pitchFamily="2" charset="-122"/>
                <a:ea typeface="华文楷体" pitchFamily="2" charset="-122"/>
              </a:rPr>
              <a:t>2</a:t>
            </a:r>
            <a:r>
              <a:rPr lang="zh-CN" altLang="zh-CN" b="1" dirty="0">
                <a:solidFill>
                  <a:schemeClr val="tx2"/>
                </a:solidFill>
                <a:latin typeface="华文楷体" pitchFamily="2" charset="-122"/>
                <a:ea typeface="华文楷体" pitchFamily="2" charset="-122"/>
              </a:rPr>
              <a:t>，出口截面面积</a:t>
            </a:r>
            <a:r>
              <a:rPr lang="en-US" altLang="zh-CN" b="1" dirty="0" err="1">
                <a:solidFill>
                  <a:schemeClr val="tx2"/>
                </a:solidFill>
                <a:latin typeface="华文楷体" pitchFamily="2" charset="-122"/>
                <a:ea typeface="华文楷体" pitchFamily="2" charset="-122"/>
              </a:rPr>
              <a:t>A</a:t>
            </a:r>
            <a:r>
              <a:rPr lang="en-US" altLang="zh-CN" b="1" baseline="-25000" dirty="0" err="1">
                <a:solidFill>
                  <a:schemeClr val="tx2"/>
                </a:solidFill>
                <a:latin typeface="华文楷体" pitchFamily="2" charset="-122"/>
                <a:ea typeface="华文楷体" pitchFamily="2" charset="-122"/>
              </a:rPr>
              <a:t>e</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6.76×10</a:t>
            </a:r>
            <a:r>
              <a:rPr lang="en-US" altLang="zh-CN" b="1" kern="0" baseline="30000" dirty="0">
                <a:solidFill>
                  <a:schemeClr val="tx2"/>
                </a:solidFill>
                <a:latin typeface="华文楷体" pitchFamily="2" charset="-122"/>
                <a:ea typeface="华文楷体" pitchFamily="2" charset="-122"/>
              </a:rPr>
              <a:t>-</a:t>
            </a:r>
            <a:r>
              <a:rPr lang="en-US" altLang="zh-CN" b="1" kern="0" baseline="30000" dirty="0" err="1">
                <a:solidFill>
                  <a:schemeClr val="tx2"/>
                </a:solidFill>
                <a:latin typeface="华文楷体" pitchFamily="2" charset="-122"/>
                <a:ea typeface="华文楷体" pitchFamily="2" charset="-122"/>
              </a:rPr>
              <a:t>4</a:t>
            </a:r>
            <a:r>
              <a:rPr lang="en-US" altLang="zh-CN" b="1" kern="0" dirty="0" err="1">
                <a:solidFill>
                  <a:schemeClr val="tx2"/>
                </a:solidFill>
                <a:latin typeface="华文楷体" pitchFamily="2" charset="-122"/>
                <a:ea typeface="华文楷体" pitchFamily="2" charset="-122"/>
              </a:rPr>
              <a:t>m</a:t>
            </a:r>
            <a:r>
              <a:rPr lang="en-US" altLang="zh-CN" b="1" kern="0" baseline="30000" dirty="0" err="1">
                <a:solidFill>
                  <a:schemeClr val="tx2"/>
                </a:solidFill>
                <a:latin typeface="华文楷体" pitchFamily="2" charset="-122"/>
                <a:ea typeface="华文楷体" pitchFamily="2" charset="-122"/>
              </a:rPr>
              <a:t>2</a:t>
            </a:r>
            <a:r>
              <a:rPr lang="en-US" altLang="zh-CN" b="1" kern="0" dirty="0">
                <a:solidFill>
                  <a:schemeClr val="tx2"/>
                </a:solidFill>
                <a:latin typeface="华文楷体" pitchFamily="2" charset="-122"/>
                <a:ea typeface="华文楷体" pitchFamily="2" charset="-122"/>
              </a:rPr>
              <a:t>, </a:t>
            </a:r>
            <a:r>
              <a:rPr lang="zh-CN" altLang="zh-CN" b="1" dirty="0">
                <a:solidFill>
                  <a:schemeClr val="tx2"/>
                </a:solidFill>
                <a:latin typeface="华文楷体" pitchFamily="2" charset="-122"/>
                <a:ea typeface="华文楷体" pitchFamily="2" charset="-122"/>
              </a:rPr>
              <a:t>大气压强为</a:t>
            </a:r>
            <a:r>
              <a:rPr lang="en-US" altLang="zh-CN" b="1" dirty="0">
                <a:solidFill>
                  <a:schemeClr val="tx2"/>
                </a:solidFill>
                <a:latin typeface="华文楷体" pitchFamily="2" charset="-122"/>
                <a:ea typeface="华文楷体" pitchFamily="2" charset="-122"/>
              </a:rPr>
              <a:t>p</a:t>
            </a:r>
            <a:r>
              <a:rPr lang="en-US" altLang="zh-CN" b="1" i="1" baseline="-25000" dirty="0">
                <a:solidFill>
                  <a:schemeClr val="tx2"/>
                </a:solidFill>
                <a:ea typeface="华文楷体" pitchFamily="2" charset="-122"/>
                <a:cs typeface="Times New Roman" pitchFamily="18" charset="0"/>
              </a:rPr>
              <a:t>a</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1.0×10</a:t>
            </a:r>
            <a:r>
              <a:rPr lang="en-US" altLang="zh-CN" b="1" kern="0" baseline="30000" dirty="0">
                <a:solidFill>
                  <a:schemeClr val="tx2"/>
                </a:solidFill>
                <a:latin typeface="华文楷体" pitchFamily="2" charset="-122"/>
                <a:ea typeface="华文楷体" pitchFamily="2" charset="-122"/>
              </a:rPr>
              <a:t>5</a:t>
            </a:r>
            <a:r>
              <a:rPr lang="en-US" altLang="zh-CN" b="1" i="1" kern="0" dirty="0">
                <a:solidFill>
                  <a:schemeClr val="tx2"/>
                </a:solidFill>
                <a:ea typeface="华文楷体" pitchFamily="2" charset="-122"/>
                <a:cs typeface="Times New Roman" pitchFamily="18" charset="0"/>
              </a:rPr>
              <a:t>Pa</a:t>
            </a:r>
            <a:r>
              <a:rPr lang="zh-CN" altLang="en-US" b="1" kern="0" dirty="0">
                <a:solidFill>
                  <a:schemeClr val="tx2"/>
                </a:solidFill>
                <a:latin typeface="华文楷体" pitchFamily="2" charset="-122"/>
                <a:ea typeface="华文楷体" pitchFamily="2" charset="-122"/>
              </a:rPr>
              <a:t>，气源温度</a:t>
            </a:r>
            <a:r>
              <a:rPr lang="en-US" altLang="zh-CN" b="1" kern="0" dirty="0">
                <a:solidFill>
                  <a:schemeClr val="tx2"/>
                </a:solidFill>
                <a:latin typeface="华文楷体" pitchFamily="2" charset="-122"/>
                <a:ea typeface="华文楷体" pitchFamily="2" charset="-122"/>
              </a:rPr>
              <a:t>T</a:t>
            </a:r>
            <a:r>
              <a:rPr lang="en-US" altLang="zh-CN" b="1" kern="0" baseline="-25000" dirty="0">
                <a:solidFill>
                  <a:schemeClr val="tx2"/>
                </a:solidFill>
                <a:latin typeface="华文楷体" pitchFamily="2" charset="-122"/>
                <a:ea typeface="华文楷体" pitchFamily="2" charset="-122"/>
              </a:rPr>
              <a:t>0</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288K</a:t>
            </a:r>
            <a:r>
              <a:rPr lang="zh-CN" altLang="en-US" b="1" dirty="0">
                <a:solidFill>
                  <a:schemeClr val="tx2"/>
                </a:solidFill>
                <a:latin typeface="华文楷体" pitchFamily="2" charset="-122"/>
                <a:ea typeface="华文楷体" pitchFamily="2" charset="-122"/>
              </a:rPr>
              <a:t>，当气源压强</a:t>
            </a:r>
            <a:r>
              <a:rPr lang="en-US" altLang="zh-CN" b="1" dirty="0">
                <a:solidFill>
                  <a:schemeClr val="tx2"/>
                </a:solidFill>
                <a:latin typeface="华文楷体" pitchFamily="2" charset="-122"/>
                <a:ea typeface="华文楷体" pitchFamily="2" charset="-122"/>
              </a:rPr>
              <a:t>p</a:t>
            </a:r>
            <a:r>
              <a:rPr lang="en-US" altLang="zh-CN" b="1" kern="0" baseline="-25000" dirty="0">
                <a:solidFill>
                  <a:schemeClr val="tx2"/>
                </a:solidFill>
                <a:latin typeface="华文楷体" pitchFamily="2" charset="-122"/>
                <a:ea typeface="华文楷体" pitchFamily="2" charset="-122"/>
              </a:rPr>
              <a:t>0</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1.5×10</a:t>
            </a:r>
            <a:r>
              <a:rPr lang="en-US" altLang="zh-CN" b="1" kern="0" baseline="30000" dirty="0">
                <a:solidFill>
                  <a:schemeClr val="tx2"/>
                </a:solidFill>
                <a:latin typeface="华文楷体" pitchFamily="2" charset="-122"/>
                <a:ea typeface="华文楷体" pitchFamily="2" charset="-122"/>
              </a:rPr>
              <a:t>5</a:t>
            </a:r>
            <a:r>
              <a:rPr lang="en-US" altLang="zh-CN" b="1" i="1" kern="0" dirty="0">
                <a:solidFill>
                  <a:schemeClr val="tx2"/>
                </a:solidFill>
                <a:ea typeface="华文楷体" pitchFamily="2" charset="-122"/>
                <a:cs typeface="Times New Roman" pitchFamily="18" charset="0"/>
              </a:rPr>
              <a:t>Pa</a:t>
            </a:r>
            <a:r>
              <a:rPr lang="zh-CN" altLang="en-US" b="1" kern="0" dirty="0">
                <a:solidFill>
                  <a:schemeClr val="tx2"/>
                </a:solidFill>
                <a:latin typeface="华文楷体" pitchFamily="2" charset="-122"/>
                <a:ea typeface="华文楷体" pitchFamily="2" charset="-122"/>
              </a:rPr>
              <a:t>时，求：①喷管出口处</a:t>
            </a:r>
            <a:r>
              <a:rPr lang="zh-CN" altLang="zh-CN" b="1" dirty="0">
                <a:solidFill>
                  <a:schemeClr val="tx2"/>
                </a:solidFill>
                <a:latin typeface="华文楷体" pitchFamily="2" charset="-122"/>
                <a:ea typeface="华文楷体" pitchFamily="2" charset="-122"/>
              </a:rPr>
              <a:t>空气的</a:t>
            </a:r>
            <a:r>
              <a:rPr lang="en-US" altLang="zh-CN" b="1" i="1" kern="0" dirty="0">
                <a:solidFill>
                  <a:schemeClr val="tx2"/>
                </a:solidFill>
                <a:ea typeface="华文楷体" pitchFamily="2" charset="-122"/>
                <a:cs typeface="Times New Roman" pitchFamily="18" charset="0"/>
              </a:rPr>
              <a:t>Ma</a:t>
            </a:r>
            <a:r>
              <a:rPr lang="zh-CN" altLang="zh-CN" b="1" dirty="0">
                <a:solidFill>
                  <a:schemeClr val="tx2"/>
                </a:solidFill>
                <a:latin typeface="华文楷体" pitchFamily="2" charset="-122"/>
                <a:ea typeface="华文楷体" pitchFamily="2" charset="-122"/>
              </a:rPr>
              <a:t>和喷管的流量</a:t>
            </a:r>
            <a:r>
              <a:rPr lang="en-US" altLang="zh-CN" b="1" kern="0" dirty="0" err="1">
                <a:solidFill>
                  <a:schemeClr val="tx2"/>
                </a:solidFill>
                <a:latin typeface="华文楷体" pitchFamily="2" charset="-122"/>
                <a:ea typeface="华文楷体" pitchFamily="2" charset="-122"/>
              </a:rPr>
              <a:t>q</a:t>
            </a:r>
            <a:r>
              <a:rPr lang="en-US" altLang="zh-CN" b="1" kern="0" baseline="-25000" dirty="0" err="1">
                <a:solidFill>
                  <a:schemeClr val="tx2"/>
                </a:solidFill>
                <a:latin typeface="华文楷体" pitchFamily="2" charset="-122"/>
                <a:ea typeface="华文楷体" pitchFamily="2" charset="-122"/>
              </a:rPr>
              <a:t>m</a:t>
            </a:r>
            <a:r>
              <a:rPr lang="zh-CN" altLang="en-US" b="1" dirty="0">
                <a:solidFill>
                  <a:schemeClr val="tx2"/>
                </a:solidFill>
                <a:latin typeface="华文楷体" pitchFamily="2" charset="-122"/>
                <a:ea typeface="华文楷体" pitchFamily="2" charset="-122"/>
              </a:rPr>
              <a:t>；</a:t>
            </a:r>
            <a:r>
              <a:rPr lang="zh-CN" altLang="en-US" b="1" kern="0" dirty="0">
                <a:solidFill>
                  <a:schemeClr val="tx2"/>
                </a:solidFill>
                <a:latin typeface="华文楷体" pitchFamily="2" charset="-122"/>
                <a:ea typeface="华文楷体" pitchFamily="2" charset="-122"/>
              </a:rPr>
              <a:t>②若管中有激波，求激波的位置。</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794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08248"/>
                                        </p:tgtEl>
                                        <p:attrNameLst>
                                          <p:attrName>style.visibility</p:attrName>
                                        </p:attrNameLst>
                                      </p:cBhvr>
                                      <p:to>
                                        <p:strVal val="visible"/>
                                      </p:to>
                                    </p:set>
                                    <p:animEffect transition="in" filter="blinds(horizontal)">
                                      <p:cBhvr>
                                        <p:cTn id="21" dur="500"/>
                                        <p:tgtEl>
                                          <p:spTgt spid="3082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08249"/>
                                        </p:tgtEl>
                                        <p:attrNameLst>
                                          <p:attrName>style.visibility</p:attrName>
                                        </p:attrNameLst>
                                      </p:cBhvr>
                                      <p:to>
                                        <p:strVal val="visible"/>
                                      </p:to>
                                    </p:set>
                                    <p:animEffect transition="in" filter="blinds(horizontal)">
                                      <p:cBhvr>
                                        <p:cTn id="26" dur="500"/>
                                        <p:tgtEl>
                                          <p:spTgt spid="30824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08234"/>
                                        </p:tgtEl>
                                        <p:attrNameLst>
                                          <p:attrName>style.visibility</p:attrName>
                                        </p:attrNameLst>
                                      </p:cBhvr>
                                      <p:to>
                                        <p:strVal val="visible"/>
                                      </p:to>
                                    </p:set>
                                    <p:animEffect transition="in" filter="blinds(horizontal)">
                                      <p:cBhvr>
                                        <p:cTn id="31" dur="500"/>
                                        <p:tgtEl>
                                          <p:spTgt spid="30823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up)">
                                      <p:cBhvr>
                                        <p:cTn id="36" dur="500"/>
                                        <p:tgtEl>
                                          <p:spTgt spid="80"/>
                                        </p:tgtEl>
                                      </p:cBhvr>
                                    </p:animEffect>
                                  </p:childTnLst>
                                </p:cTn>
                              </p:par>
                            </p:childTnLst>
                          </p:cTn>
                        </p:par>
                        <p:par>
                          <p:cTn id="37" fill="hold" nodeType="afterGroup">
                            <p:stCondLst>
                              <p:cond delay="500"/>
                            </p:stCondLst>
                            <p:childTnLst>
                              <p:par>
                                <p:cTn id="38" presetID="3" presetClass="entr" presetSubtype="10" fill="hold" nodeType="afterEffect">
                                  <p:stCondLst>
                                    <p:cond delay="0"/>
                                  </p:stCondLst>
                                  <p:childTnLst>
                                    <p:set>
                                      <p:cBhvr>
                                        <p:cTn id="39" dur="1" fill="hold">
                                          <p:stCondLst>
                                            <p:cond delay="0"/>
                                          </p:stCondLst>
                                        </p:cTn>
                                        <p:tgtEl>
                                          <p:spTgt spid="308251"/>
                                        </p:tgtEl>
                                        <p:attrNameLst>
                                          <p:attrName>style.visibility</p:attrName>
                                        </p:attrNameLst>
                                      </p:cBhvr>
                                      <p:to>
                                        <p:strVal val="visible"/>
                                      </p:to>
                                    </p:set>
                                    <p:animEffect transition="in" filter="blinds(horizontal)">
                                      <p:cBhvr>
                                        <p:cTn id="40" dur="500"/>
                                        <p:tgtEl>
                                          <p:spTgt spid="30825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308255"/>
                                        </p:tgtEl>
                                        <p:attrNameLst>
                                          <p:attrName>style.visibility</p:attrName>
                                        </p:attrNameLst>
                                      </p:cBhvr>
                                      <p:to>
                                        <p:strVal val="visible"/>
                                      </p:to>
                                    </p:set>
                                    <p:animEffect transition="in" filter="blinds(horizontal)">
                                      <p:cBhvr>
                                        <p:cTn id="50" dur="500"/>
                                        <p:tgtEl>
                                          <p:spTgt spid="30825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8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8F3766F-666A-49CC-AEA5-BFA8BB4DD3A9}"/>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918FD07-83CE-40CE-9E68-FCF67BD3C6A7}" type="slidenum">
              <a:rPr lang="en-US" altLang="zh-CN">
                <a:latin typeface="Calibri" panose="020F0502020204030204" pitchFamily="34" charset="0"/>
              </a:rPr>
              <a:pPr/>
              <a:t>58</a:t>
            </a:fld>
            <a:endParaRPr lang="en-US" altLang="zh-CN">
              <a:latin typeface="Calibri" panose="020F0502020204030204" pitchFamily="34" charset="0"/>
            </a:endParaRPr>
          </a:p>
        </p:txBody>
      </p:sp>
      <p:sp>
        <p:nvSpPr>
          <p:cNvPr id="63491" name="标题 1">
            <a:extLst>
              <a:ext uri="{FF2B5EF4-FFF2-40B4-BE49-F238E27FC236}">
                <a16:creationId xmlns:a16="http://schemas.microsoft.com/office/drawing/2014/main" id="{74D27B2C-0C7F-43CB-AE92-44417BFAF424}"/>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5" name="矩形 4">
            <a:extLst>
              <a:ext uri="{FF2B5EF4-FFF2-40B4-BE49-F238E27FC236}">
                <a16:creationId xmlns:a16="http://schemas.microsoft.com/office/drawing/2014/main" id="{94C98AAA-0C94-4BD5-9AAB-7795143637CF}"/>
              </a:ext>
            </a:extLst>
          </p:cNvPr>
          <p:cNvSpPr/>
          <p:nvPr/>
        </p:nvSpPr>
        <p:spPr>
          <a:xfrm>
            <a:off x="539750" y="1257300"/>
            <a:ext cx="8027988" cy="1589088"/>
          </a:xfrm>
          <a:prstGeom prst="rect">
            <a:avLst/>
          </a:prstGeom>
        </p:spPr>
        <p:txBody>
          <a:bodyPr>
            <a:spAutoFit/>
          </a:bodyPr>
          <a:lstStyle/>
          <a:p>
            <a:pPr algn="just">
              <a:lnSpc>
                <a:spcPct val="135000"/>
              </a:lnSpc>
              <a:defRPr/>
            </a:pPr>
            <a:r>
              <a:rPr lang="zh-CN" altLang="en-US" b="1" kern="0" dirty="0">
                <a:solidFill>
                  <a:schemeClr val="tx2"/>
                </a:solidFill>
                <a:latin typeface="华文楷体" pitchFamily="2" charset="-122"/>
                <a:ea typeface="华文楷体" pitchFamily="2" charset="-122"/>
              </a:rPr>
              <a:t>例</a:t>
            </a:r>
            <a:r>
              <a:rPr lang="en-US" altLang="zh-CN" b="1" kern="0" dirty="0">
                <a:solidFill>
                  <a:schemeClr val="tx2"/>
                </a:solidFill>
                <a:latin typeface="华文楷体" pitchFamily="2" charset="-122"/>
                <a:ea typeface="华文楷体" pitchFamily="2" charset="-122"/>
              </a:rPr>
              <a:t>5-4 </a:t>
            </a:r>
            <a:r>
              <a:rPr lang="zh-CN" altLang="zh-CN" b="1" kern="0" dirty="0">
                <a:solidFill>
                  <a:schemeClr val="tx2"/>
                </a:solidFill>
                <a:latin typeface="华文楷体" pitchFamily="2" charset="-122"/>
                <a:ea typeface="华文楷体" pitchFamily="2" charset="-122"/>
              </a:rPr>
              <a:t>如图一等截面直管后接一拉伐尔喷管</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已知：直管的截面积为</a:t>
            </a:r>
            <a:r>
              <a:rPr lang="en-US" altLang="zh-CN" b="1" kern="0" dirty="0">
                <a:solidFill>
                  <a:schemeClr val="tx2"/>
                </a:solidFill>
                <a:latin typeface="华文楷体" pitchFamily="2" charset="-122"/>
                <a:ea typeface="华文楷体" pitchFamily="2" charset="-122"/>
              </a:rPr>
              <a:t>0.15m</a:t>
            </a:r>
            <a:r>
              <a:rPr lang="en-US" altLang="zh-CN" b="1" kern="0" baseline="30000" dirty="0">
                <a:solidFill>
                  <a:schemeClr val="tx2"/>
                </a:solidFill>
                <a:latin typeface="华文楷体" pitchFamily="2" charset="-122"/>
                <a:ea typeface="华文楷体" pitchFamily="2" charset="-122"/>
              </a:rPr>
              <a:t>2</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拉伐尔喷管入口处的压强</a:t>
            </a:r>
            <a:r>
              <a:rPr lang="en-US" altLang="zh-CN" b="1" dirty="0">
                <a:solidFill>
                  <a:schemeClr val="tx2"/>
                </a:solidFill>
                <a:latin typeface="华文楷体" pitchFamily="2" charset="-122"/>
                <a:ea typeface="华文楷体" pitchFamily="2" charset="-122"/>
              </a:rPr>
              <a:t>p</a:t>
            </a:r>
            <a:r>
              <a:rPr lang="en-US" altLang="zh-CN" b="1" baseline="-25000" dirty="0">
                <a:solidFill>
                  <a:schemeClr val="tx2"/>
                </a:solidFill>
                <a:latin typeface="华文楷体" pitchFamily="2" charset="-122"/>
                <a:ea typeface="华文楷体" pitchFamily="2" charset="-122"/>
              </a:rPr>
              <a:t>i</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3.5×10</a:t>
            </a:r>
            <a:r>
              <a:rPr lang="en-US" altLang="zh-CN" b="1" kern="0" baseline="30000" dirty="0">
                <a:solidFill>
                  <a:schemeClr val="tx2"/>
                </a:solidFill>
                <a:latin typeface="华文楷体" pitchFamily="2" charset="-122"/>
                <a:ea typeface="华文楷体" pitchFamily="2" charset="-122"/>
              </a:rPr>
              <a:t>5</a:t>
            </a:r>
            <a:r>
              <a:rPr lang="en-US" altLang="zh-CN" b="1" kern="0" dirty="0">
                <a:solidFill>
                  <a:schemeClr val="tx2"/>
                </a:solidFill>
                <a:latin typeface="华文楷体" pitchFamily="2" charset="-122"/>
                <a:ea typeface="华文楷体" pitchFamily="2" charset="-122"/>
              </a:rPr>
              <a:t>Pa</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温度</a:t>
            </a:r>
            <a:r>
              <a:rPr lang="en-US" altLang="zh-CN" b="1" kern="0" dirty="0">
                <a:solidFill>
                  <a:schemeClr val="tx2"/>
                </a:solidFill>
                <a:latin typeface="华文楷体" pitchFamily="2" charset="-122"/>
                <a:ea typeface="华文楷体" pitchFamily="2" charset="-122"/>
              </a:rPr>
              <a:t>T</a:t>
            </a:r>
            <a:r>
              <a:rPr lang="en-US" altLang="zh-CN" b="1" baseline="-25000" dirty="0">
                <a:solidFill>
                  <a:schemeClr val="tx2"/>
                </a:solidFill>
                <a:latin typeface="华文楷体" pitchFamily="2" charset="-122"/>
                <a:ea typeface="华文楷体" pitchFamily="2" charset="-122"/>
              </a:rPr>
              <a:t>i</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288K</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马赫数</a:t>
            </a:r>
            <a:r>
              <a:rPr lang="en-US" altLang="zh-CN" b="1" i="1" kern="0" dirty="0">
                <a:solidFill>
                  <a:schemeClr val="tx2"/>
                </a:solidFill>
                <a:ea typeface="华文楷体" pitchFamily="2" charset="-122"/>
                <a:cs typeface="Times New Roman" pitchFamily="18" charset="0"/>
              </a:rPr>
              <a:t>Ma</a:t>
            </a:r>
            <a:r>
              <a:rPr lang="en-US" altLang="zh-CN" b="1" baseline="-25000" dirty="0">
                <a:solidFill>
                  <a:schemeClr val="tx2"/>
                </a:solidFill>
                <a:latin typeface="华文楷体" pitchFamily="2" charset="-122"/>
                <a:ea typeface="华文楷体" pitchFamily="2" charset="-122"/>
              </a:rPr>
              <a:t>i</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0.15</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喷管出口处的马赫数</a:t>
            </a:r>
            <a:r>
              <a:rPr lang="en-US" altLang="zh-CN" b="1" i="1" kern="0" dirty="0">
                <a:solidFill>
                  <a:schemeClr val="tx2"/>
                </a:solidFill>
                <a:ea typeface="华文楷体" pitchFamily="2" charset="-122"/>
                <a:cs typeface="Times New Roman" pitchFamily="18" charset="0"/>
              </a:rPr>
              <a:t>Ma</a:t>
            </a:r>
            <a:r>
              <a:rPr lang="en-US" altLang="zh-CN" b="1" baseline="-25000" dirty="0">
                <a:solidFill>
                  <a:schemeClr val="tx2"/>
                </a:solidFill>
                <a:latin typeface="华文楷体" pitchFamily="2" charset="-122"/>
                <a:ea typeface="华文楷体" pitchFamily="2" charset="-122"/>
              </a:rPr>
              <a:t>e</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1.5</a:t>
            </a:r>
            <a:r>
              <a:rPr lang="zh-CN" altLang="en-US" b="1"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不计摩擦损失，求</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喷管喉部面积</a:t>
            </a:r>
            <a:r>
              <a:rPr lang="en-US" altLang="zh-CN" b="1" dirty="0">
                <a:solidFill>
                  <a:schemeClr val="tx2"/>
                </a:solidFill>
                <a:latin typeface="华文楷体" pitchFamily="2" charset="-122"/>
                <a:ea typeface="华文楷体" pitchFamily="2" charset="-122"/>
              </a:rPr>
              <a:t>A</a:t>
            </a:r>
            <a:r>
              <a:rPr lang="en-US" altLang="zh-CN" b="1" baseline="-25000" dirty="0">
                <a:solidFill>
                  <a:schemeClr val="tx2"/>
                </a:solidFill>
                <a:latin typeface="华文楷体" pitchFamily="2" charset="-122"/>
                <a:ea typeface="华文楷体" pitchFamily="2" charset="-122"/>
              </a:rPr>
              <a:t>t</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及出口面积</a:t>
            </a:r>
            <a:r>
              <a:rPr lang="en-US" altLang="zh-CN" b="1" dirty="0" err="1">
                <a:solidFill>
                  <a:schemeClr val="tx2"/>
                </a:solidFill>
                <a:latin typeface="华文楷体" pitchFamily="2" charset="-122"/>
                <a:ea typeface="华文楷体" pitchFamily="2" charset="-122"/>
              </a:rPr>
              <a:t>A</a:t>
            </a:r>
            <a:r>
              <a:rPr lang="en-US" altLang="zh-CN" b="1" baseline="-25000" dirty="0" err="1">
                <a:solidFill>
                  <a:schemeClr val="tx2"/>
                </a:solidFill>
                <a:latin typeface="华文楷体" pitchFamily="2" charset="-122"/>
                <a:ea typeface="华文楷体" pitchFamily="2" charset="-122"/>
              </a:rPr>
              <a:t>e</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并计算喉部及出口截面的压强、温度和速度。</a:t>
            </a:r>
            <a:endParaRPr lang="zh-CN" altLang="en-US" b="1" kern="0" dirty="0">
              <a:solidFill>
                <a:schemeClr val="tx2"/>
              </a:solidFill>
              <a:latin typeface="华文楷体" pitchFamily="2" charset="-122"/>
              <a:ea typeface="华文楷体" pitchFamily="2" charset="-122"/>
            </a:endParaRPr>
          </a:p>
        </p:txBody>
      </p:sp>
      <p:sp>
        <p:nvSpPr>
          <p:cNvPr id="63493" name="Rectangle 2">
            <a:extLst>
              <a:ext uri="{FF2B5EF4-FFF2-40B4-BE49-F238E27FC236}">
                <a16:creationId xmlns:a16="http://schemas.microsoft.com/office/drawing/2014/main" id="{F9D092ED-0C37-42CC-95D7-205A5062CC2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494" name="Rectangle 7">
            <a:extLst>
              <a:ext uri="{FF2B5EF4-FFF2-40B4-BE49-F238E27FC236}">
                <a16:creationId xmlns:a16="http://schemas.microsoft.com/office/drawing/2014/main" id="{27E61BA3-55BE-434F-A96A-2C8436E5EE2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495" name="Rectangle 9">
            <a:extLst>
              <a:ext uri="{FF2B5EF4-FFF2-40B4-BE49-F238E27FC236}">
                <a16:creationId xmlns:a16="http://schemas.microsoft.com/office/drawing/2014/main" id="{F876CA27-D574-4787-B946-8AAE6BCFC6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496" name="Rectangle 11">
            <a:extLst>
              <a:ext uri="{FF2B5EF4-FFF2-40B4-BE49-F238E27FC236}">
                <a16:creationId xmlns:a16="http://schemas.microsoft.com/office/drawing/2014/main" id="{9AFE6AF0-C9FC-4542-B4BB-083CC9CEC37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497" name="Rectangle 13">
            <a:extLst>
              <a:ext uri="{FF2B5EF4-FFF2-40B4-BE49-F238E27FC236}">
                <a16:creationId xmlns:a16="http://schemas.microsoft.com/office/drawing/2014/main" id="{7C6AAA67-2925-4853-B5F1-F771C9E7D6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498" name="Rectangle 15">
            <a:extLst>
              <a:ext uri="{FF2B5EF4-FFF2-40B4-BE49-F238E27FC236}">
                <a16:creationId xmlns:a16="http://schemas.microsoft.com/office/drawing/2014/main" id="{5CE0761B-C979-468E-86F6-7DAD92AB319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499" name="Rectangle 17">
            <a:extLst>
              <a:ext uri="{FF2B5EF4-FFF2-40B4-BE49-F238E27FC236}">
                <a16:creationId xmlns:a16="http://schemas.microsoft.com/office/drawing/2014/main" id="{D11374FE-9DD8-4120-BD8B-94061D7EBE3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0" name="Rectangle 11">
            <a:extLst>
              <a:ext uri="{FF2B5EF4-FFF2-40B4-BE49-F238E27FC236}">
                <a16:creationId xmlns:a16="http://schemas.microsoft.com/office/drawing/2014/main" id="{3A6D719E-6D01-4A7B-8ED8-5FA1C3592C0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1" name="Rectangle 14">
            <a:extLst>
              <a:ext uri="{FF2B5EF4-FFF2-40B4-BE49-F238E27FC236}">
                <a16:creationId xmlns:a16="http://schemas.microsoft.com/office/drawing/2014/main" id="{C00B118A-BFED-4FC0-9EEB-A26D9979147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2" name="Rectangle 16">
            <a:extLst>
              <a:ext uri="{FF2B5EF4-FFF2-40B4-BE49-F238E27FC236}">
                <a16:creationId xmlns:a16="http://schemas.microsoft.com/office/drawing/2014/main" id="{D6C1B6AD-BAAF-4789-B75C-E6B74322C3F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3" name="Rectangle 18">
            <a:extLst>
              <a:ext uri="{FF2B5EF4-FFF2-40B4-BE49-F238E27FC236}">
                <a16:creationId xmlns:a16="http://schemas.microsoft.com/office/drawing/2014/main" id="{86A00592-F7B7-4A3E-A1D6-0D4B144D5D1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4" name="Rectangle 20">
            <a:extLst>
              <a:ext uri="{FF2B5EF4-FFF2-40B4-BE49-F238E27FC236}">
                <a16:creationId xmlns:a16="http://schemas.microsoft.com/office/drawing/2014/main" id="{0F6C1601-60BA-4686-B96A-7E919D3C0C0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5" name="Rectangle 22">
            <a:extLst>
              <a:ext uri="{FF2B5EF4-FFF2-40B4-BE49-F238E27FC236}">
                <a16:creationId xmlns:a16="http://schemas.microsoft.com/office/drawing/2014/main" id="{82DE76C0-13C1-436B-BD4F-F0B887A77D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6" name="Rectangle 26">
            <a:extLst>
              <a:ext uri="{FF2B5EF4-FFF2-40B4-BE49-F238E27FC236}">
                <a16:creationId xmlns:a16="http://schemas.microsoft.com/office/drawing/2014/main" id="{31EB3AC4-09E1-4A70-801E-B68352F5EE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7" name="Rectangle 28">
            <a:extLst>
              <a:ext uri="{FF2B5EF4-FFF2-40B4-BE49-F238E27FC236}">
                <a16:creationId xmlns:a16="http://schemas.microsoft.com/office/drawing/2014/main" id="{41474FD2-4AE9-45D4-9A80-C3DEDE6C81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8" name="Rectangle 30">
            <a:extLst>
              <a:ext uri="{FF2B5EF4-FFF2-40B4-BE49-F238E27FC236}">
                <a16:creationId xmlns:a16="http://schemas.microsoft.com/office/drawing/2014/main" id="{2176ABD6-6473-463F-8B38-BA132DF47B1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09" name="Rectangle 32">
            <a:extLst>
              <a:ext uri="{FF2B5EF4-FFF2-40B4-BE49-F238E27FC236}">
                <a16:creationId xmlns:a16="http://schemas.microsoft.com/office/drawing/2014/main" id="{0003A995-DAC4-4B0C-9062-5591EA68B9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 name="矩形 63">
            <a:extLst>
              <a:ext uri="{FF2B5EF4-FFF2-40B4-BE49-F238E27FC236}">
                <a16:creationId xmlns:a16="http://schemas.microsoft.com/office/drawing/2014/main" id="{17EFAC8E-5687-4004-923B-3BAEEC326953}"/>
              </a:ext>
            </a:extLst>
          </p:cNvPr>
          <p:cNvSpPr/>
          <p:nvPr/>
        </p:nvSpPr>
        <p:spPr>
          <a:xfrm>
            <a:off x="538163" y="2913063"/>
            <a:ext cx="431800" cy="368300"/>
          </a:xfrm>
          <a:prstGeom prst="rect">
            <a:avLst/>
          </a:prstGeom>
        </p:spPr>
        <p:txBody>
          <a:bodyPr>
            <a:spAutoFit/>
          </a:bodyPr>
          <a:lstStyle/>
          <a:p>
            <a:pPr algn="just">
              <a:buClr>
                <a:srgbClr val="FFFF00"/>
              </a:buClr>
              <a:defRPr/>
            </a:pPr>
            <a:r>
              <a:rPr lang="zh-CN" altLang="en-US" b="1" kern="0" dirty="0">
                <a:solidFill>
                  <a:srgbClr val="C00000"/>
                </a:solidFill>
                <a:effectLst>
                  <a:outerShdw blurRad="38100" dist="38100" dir="2700000" algn="tl">
                    <a:srgbClr val="C0C0C0"/>
                  </a:outerShdw>
                </a:effectLst>
                <a:latin typeface="华文中宋" pitchFamily="2" charset="-122"/>
                <a:ea typeface="华文中宋" pitchFamily="2" charset="-122"/>
              </a:rPr>
              <a:t>解：</a:t>
            </a:r>
          </a:p>
        </p:txBody>
      </p:sp>
      <p:sp>
        <p:nvSpPr>
          <p:cNvPr id="65" name="矩形 64">
            <a:extLst>
              <a:ext uri="{FF2B5EF4-FFF2-40B4-BE49-F238E27FC236}">
                <a16:creationId xmlns:a16="http://schemas.microsoft.com/office/drawing/2014/main" id="{0C17D488-5473-47B7-8EAB-60945FAA5E7B}"/>
              </a:ext>
            </a:extLst>
          </p:cNvPr>
          <p:cNvSpPr>
            <a:spLocks noChangeArrowheads="1"/>
          </p:cNvSpPr>
          <p:nvPr/>
        </p:nvSpPr>
        <p:spPr bwMode="auto">
          <a:xfrm>
            <a:off x="1014413" y="2901950"/>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latin typeface="Times New Roman" panose="02020603050405020304" pitchFamily="18" charset="0"/>
              </a:rPr>
              <a:t>逆</a:t>
            </a:r>
            <a:r>
              <a:rPr lang="zh-CN" altLang="zh-CN" b="1">
                <a:latin typeface="Times New Roman" panose="02020603050405020304" pitchFamily="18" charset="0"/>
              </a:rPr>
              <a:t>问题</a:t>
            </a:r>
            <a:endParaRPr lang="zh-CN" altLang="en-US" b="1">
              <a:latin typeface="Times New Roman" panose="02020603050405020304" pitchFamily="18" charset="0"/>
            </a:endParaRPr>
          </a:p>
        </p:txBody>
      </p:sp>
      <p:sp>
        <p:nvSpPr>
          <p:cNvPr id="63512" name="Rectangle 10">
            <a:extLst>
              <a:ext uri="{FF2B5EF4-FFF2-40B4-BE49-F238E27FC236}">
                <a16:creationId xmlns:a16="http://schemas.microsoft.com/office/drawing/2014/main" id="{3E533854-71E7-4531-BAC6-A31BCABBCC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63513" name="Object 2">
            <a:extLst>
              <a:ext uri="{FF2B5EF4-FFF2-40B4-BE49-F238E27FC236}">
                <a16:creationId xmlns:a16="http://schemas.microsoft.com/office/drawing/2014/main" id="{D225EF7B-C989-49D1-8051-7967E1EC5400}"/>
              </a:ext>
            </a:extLst>
          </p:cNvPr>
          <p:cNvGraphicFramePr>
            <a:graphicFrameLocks noChangeAspect="1"/>
          </p:cNvGraphicFramePr>
          <p:nvPr/>
        </p:nvGraphicFramePr>
        <p:xfrm>
          <a:off x="5029200" y="2581275"/>
          <a:ext cx="3467100" cy="1068388"/>
        </p:xfrm>
        <a:graphic>
          <a:graphicData uri="http://schemas.openxmlformats.org/presentationml/2006/ole">
            <mc:AlternateContent xmlns:mc="http://schemas.openxmlformats.org/markup-compatibility/2006">
              <mc:Choice xmlns:v="urn:schemas-microsoft-com:vml" Requires="v">
                <p:oleObj spid="_x0000_s63678" r:id="rId3" imgW="6438900" imgH="3524250" progId="">
                  <p:embed/>
                </p:oleObj>
              </mc:Choice>
              <mc:Fallback>
                <p:oleObj r:id="rId3" imgW="6438900" imgH="352425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l="5013" t="29683" r="14621" b="12936"/>
                      <a:stretch>
                        <a:fillRect/>
                      </a:stretch>
                    </p:blipFill>
                    <p:spPr bwMode="auto">
                      <a:xfrm>
                        <a:off x="5029200" y="2581275"/>
                        <a:ext cx="3467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14" name="Rectangle 12">
            <a:extLst>
              <a:ext uri="{FF2B5EF4-FFF2-40B4-BE49-F238E27FC236}">
                <a16:creationId xmlns:a16="http://schemas.microsoft.com/office/drawing/2014/main" id="{47C7B276-02D0-4AAD-A758-FDF840AECD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10283" name="Object 3">
            <a:extLst>
              <a:ext uri="{FF2B5EF4-FFF2-40B4-BE49-F238E27FC236}">
                <a16:creationId xmlns:a16="http://schemas.microsoft.com/office/drawing/2014/main" id="{3D088693-67AE-4A0A-A5E9-159EEE3C609D}"/>
              </a:ext>
            </a:extLst>
          </p:cNvPr>
          <p:cNvGraphicFramePr>
            <a:graphicFrameLocks noChangeAspect="1"/>
          </p:cNvGraphicFramePr>
          <p:nvPr/>
        </p:nvGraphicFramePr>
        <p:xfrm>
          <a:off x="1093788" y="3543300"/>
          <a:ext cx="917575" cy="412750"/>
        </p:xfrm>
        <a:graphic>
          <a:graphicData uri="http://schemas.openxmlformats.org/presentationml/2006/ole">
            <mc:AlternateContent xmlns:mc="http://schemas.openxmlformats.org/markup-compatibility/2006">
              <mc:Choice xmlns:v="urn:schemas-microsoft-com:vml" Requires="v">
                <p:oleObj spid="_x0000_s63679" name="Equation" r:id="rId5" imgW="508000" imgH="228600" progId="Equation.DSMT4">
                  <p:embed/>
                </p:oleObj>
              </mc:Choice>
              <mc:Fallback>
                <p:oleObj name="Equation" r:id="rId5" imgW="5080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788" y="3543300"/>
                        <a:ext cx="9175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16" name="Rectangle 14">
            <a:extLst>
              <a:ext uri="{FF2B5EF4-FFF2-40B4-BE49-F238E27FC236}">
                <a16:creationId xmlns:a16="http://schemas.microsoft.com/office/drawing/2014/main" id="{7BF88C00-1D32-40E7-815F-0D9E7DDD970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3517" name="Rectangle 16">
            <a:extLst>
              <a:ext uri="{FF2B5EF4-FFF2-40B4-BE49-F238E27FC236}">
                <a16:creationId xmlns:a16="http://schemas.microsoft.com/office/drawing/2014/main" id="{71331479-414A-4034-B105-EE9A6E513BA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67">
            <a:extLst>
              <a:ext uri="{FF2B5EF4-FFF2-40B4-BE49-F238E27FC236}">
                <a16:creationId xmlns:a16="http://schemas.microsoft.com/office/drawing/2014/main" id="{D3A9FAD1-AFC7-4658-8DF1-A7CE1BA29D15}"/>
              </a:ext>
            </a:extLst>
          </p:cNvPr>
          <p:cNvGrpSpPr>
            <a:grpSpLocks/>
          </p:cNvGrpSpPr>
          <p:nvPr/>
        </p:nvGrpSpPr>
        <p:grpSpPr bwMode="auto">
          <a:xfrm>
            <a:off x="2009775" y="3217863"/>
            <a:ext cx="1177925" cy="1001712"/>
            <a:chOff x="2009775" y="3217863"/>
            <a:chExt cx="1177925" cy="1001712"/>
          </a:xfrm>
        </p:grpSpPr>
        <p:graphicFrame>
          <p:nvGraphicFramePr>
            <p:cNvPr id="63525" name="Object 4">
              <a:extLst>
                <a:ext uri="{FF2B5EF4-FFF2-40B4-BE49-F238E27FC236}">
                  <a16:creationId xmlns:a16="http://schemas.microsoft.com/office/drawing/2014/main" id="{2E98460A-632A-462D-AB56-E13DAD9D401D}"/>
                </a:ext>
              </a:extLst>
            </p:cNvPr>
            <p:cNvGraphicFramePr>
              <a:graphicFrameLocks noChangeAspect="1"/>
            </p:cNvGraphicFramePr>
            <p:nvPr/>
          </p:nvGraphicFramePr>
          <p:xfrm>
            <a:off x="2308225" y="3217863"/>
            <a:ext cx="879475" cy="442912"/>
          </p:xfrm>
          <a:graphic>
            <a:graphicData uri="http://schemas.openxmlformats.org/presentationml/2006/ole">
              <mc:AlternateContent xmlns:mc="http://schemas.openxmlformats.org/markup-compatibility/2006">
                <mc:Choice xmlns:v="urn:schemas-microsoft-com:vml" Requires="v">
                  <p:oleObj spid="_x0000_s63680" name="Equation" r:id="rId7" imgW="482391" imgH="241195" progId="Equation.DSMT4">
                    <p:embed/>
                  </p:oleObj>
                </mc:Choice>
                <mc:Fallback>
                  <p:oleObj name="Equation" r:id="rId7" imgW="482391" imgH="241195"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8225" y="3217863"/>
                          <a:ext cx="87947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526" name="Object 5">
              <a:extLst>
                <a:ext uri="{FF2B5EF4-FFF2-40B4-BE49-F238E27FC236}">
                  <a16:creationId xmlns:a16="http://schemas.microsoft.com/office/drawing/2014/main" id="{B61FBADA-D392-439E-96E3-A3784D2AE088}"/>
                </a:ext>
              </a:extLst>
            </p:cNvPr>
            <p:cNvGraphicFramePr>
              <a:graphicFrameLocks noChangeAspect="1"/>
            </p:cNvGraphicFramePr>
            <p:nvPr/>
          </p:nvGraphicFramePr>
          <p:xfrm>
            <a:off x="2314575" y="3838575"/>
            <a:ext cx="830263" cy="381000"/>
          </p:xfrm>
          <a:graphic>
            <a:graphicData uri="http://schemas.openxmlformats.org/presentationml/2006/ole">
              <mc:AlternateContent xmlns:mc="http://schemas.openxmlformats.org/markup-compatibility/2006">
                <mc:Choice xmlns:v="urn:schemas-microsoft-com:vml" Requires="v">
                  <p:oleObj spid="_x0000_s63681" name="Equation" r:id="rId9" imgW="495085" imgH="228501" progId="Equation.DSMT4">
                    <p:embed/>
                  </p:oleObj>
                </mc:Choice>
                <mc:Fallback>
                  <p:oleObj name="Equation" r:id="rId9" imgW="495085" imgH="228501"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4575" y="3838575"/>
                          <a:ext cx="830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27" name="左大括号 65">
              <a:extLst>
                <a:ext uri="{FF2B5EF4-FFF2-40B4-BE49-F238E27FC236}">
                  <a16:creationId xmlns:a16="http://schemas.microsoft.com/office/drawing/2014/main" id="{DFD535B7-8A6C-4143-9C53-769EE734725F}"/>
                </a:ext>
              </a:extLst>
            </p:cNvPr>
            <p:cNvSpPr>
              <a:spLocks/>
            </p:cNvSpPr>
            <p:nvPr/>
          </p:nvSpPr>
          <p:spPr bwMode="auto">
            <a:xfrm>
              <a:off x="2009775" y="3400425"/>
              <a:ext cx="266700" cy="638175"/>
            </a:xfrm>
            <a:prstGeom prst="leftBrace">
              <a:avLst>
                <a:gd name="adj1" fmla="val 8331"/>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63519" name="Rectangle 18">
            <a:extLst>
              <a:ext uri="{FF2B5EF4-FFF2-40B4-BE49-F238E27FC236}">
                <a16:creationId xmlns:a16="http://schemas.microsoft.com/office/drawing/2014/main" id="{F712D528-7234-4C0F-9D24-E423049B81E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10289" name="Object 6">
            <a:extLst>
              <a:ext uri="{FF2B5EF4-FFF2-40B4-BE49-F238E27FC236}">
                <a16:creationId xmlns:a16="http://schemas.microsoft.com/office/drawing/2014/main" id="{A32D83D6-264D-496A-9642-5AFB9FFAE33C}"/>
              </a:ext>
            </a:extLst>
          </p:cNvPr>
          <p:cNvGraphicFramePr>
            <a:graphicFrameLocks noChangeAspect="1"/>
          </p:cNvGraphicFramePr>
          <p:nvPr/>
        </p:nvGraphicFramePr>
        <p:xfrm>
          <a:off x="1154113" y="4295775"/>
          <a:ext cx="3744912" cy="771525"/>
        </p:xfrm>
        <a:graphic>
          <a:graphicData uri="http://schemas.openxmlformats.org/presentationml/2006/ole">
            <mc:AlternateContent xmlns:mc="http://schemas.openxmlformats.org/markup-compatibility/2006">
              <mc:Choice xmlns:v="urn:schemas-microsoft-com:vml" Requires="v">
                <p:oleObj spid="_x0000_s63682" name="Equation" r:id="rId11" imgW="2082800" imgH="431800" progId="Equation.DSMT4">
                  <p:embed/>
                </p:oleObj>
              </mc:Choice>
              <mc:Fallback>
                <p:oleObj name="Equation" r:id="rId11" imgW="2082800" imgH="4318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4113" y="4295775"/>
                        <a:ext cx="3744912"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21" name="Rectangle 20">
            <a:extLst>
              <a:ext uri="{FF2B5EF4-FFF2-40B4-BE49-F238E27FC236}">
                <a16:creationId xmlns:a16="http://schemas.microsoft.com/office/drawing/2014/main" id="{0CF07F29-D3B0-4222-BC18-87BD519F4DE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10291" name="Object 7">
            <a:extLst>
              <a:ext uri="{FF2B5EF4-FFF2-40B4-BE49-F238E27FC236}">
                <a16:creationId xmlns:a16="http://schemas.microsoft.com/office/drawing/2014/main" id="{8818EBA0-81F2-4EE6-B904-22EE969195B4}"/>
              </a:ext>
            </a:extLst>
          </p:cNvPr>
          <p:cNvGraphicFramePr>
            <a:graphicFrameLocks noChangeAspect="1"/>
          </p:cNvGraphicFramePr>
          <p:nvPr/>
        </p:nvGraphicFramePr>
        <p:xfrm>
          <a:off x="1158875" y="5133975"/>
          <a:ext cx="4689475" cy="942975"/>
        </p:xfrm>
        <a:graphic>
          <a:graphicData uri="http://schemas.openxmlformats.org/presentationml/2006/ole">
            <mc:AlternateContent xmlns:mc="http://schemas.openxmlformats.org/markup-compatibility/2006">
              <mc:Choice xmlns:v="urn:schemas-microsoft-com:vml" Requires="v">
                <p:oleObj spid="_x0000_s63683" name="Equation" r:id="rId13" imgW="2603500" imgH="520700" progId="Equation.DSMT4">
                  <p:embed/>
                </p:oleObj>
              </mc:Choice>
              <mc:Fallback>
                <p:oleObj name="Equation" r:id="rId13" imgW="2603500" imgH="5207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8875" y="5133975"/>
                        <a:ext cx="46894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TextBox 66">
            <a:extLst>
              <a:ext uri="{FF2B5EF4-FFF2-40B4-BE49-F238E27FC236}">
                <a16:creationId xmlns:a16="http://schemas.microsoft.com/office/drawing/2014/main" id="{FD47D075-F969-4F56-95FD-7E21BDD3D46D}"/>
              </a:ext>
            </a:extLst>
          </p:cNvPr>
          <p:cNvSpPr txBox="1">
            <a:spLocks noChangeArrowheads="1"/>
          </p:cNvSpPr>
          <p:nvPr/>
        </p:nvSpPr>
        <p:spPr bwMode="auto">
          <a:xfrm>
            <a:off x="3429000" y="3533775"/>
            <a:ext cx="236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C00000"/>
                </a:solidFill>
                <a:latin typeface="Times New Roman" panose="02020603050405020304" pitchFamily="18" charset="0"/>
              </a:rPr>
              <a:t>喷管内为等熵流动</a:t>
            </a:r>
          </a:p>
        </p:txBody>
      </p:sp>
      <p:sp>
        <p:nvSpPr>
          <p:cNvPr id="40" name="Rectangle 4">
            <a:extLst>
              <a:ext uri="{FF2B5EF4-FFF2-40B4-BE49-F238E27FC236}">
                <a16:creationId xmlns:a16="http://schemas.microsoft.com/office/drawing/2014/main" id="{9B220520-BFC3-4FF8-8744-43982B7EC23C}"/>
              </a:ext>
            </a:extLst>
          </p:cNvPr>
          <p:cNvSpPr>
            <a:spLocks noChangeArrowheads="1"/>
          </p:cNvSpPr>
          <p:nvPr/>
        </p:nvSpPr>
        <p:spPr bwMode="auto">
          <a:xfrm>
            <a:off x="468313" y="8350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拉伐尔喷管计算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blinds(horizontal)">
                                      <p:cBhvr>
                                        <p:cTn id="11" dur="500"/>
                                        <p:tgtEl>
                                          <p:spTgt spid="6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10283"/>
                                        </p:tgtEl>
                                        <p:attrNameLst>
                                          <p:attrName>style.visibility</p:attrName>
                                        </p:attrNameLst>
                                      </p:cBhvr>
                                      <p:to>
                                        <p:strVal val="visible"/>
                                      </p:to>
                                    </p:set>
                                    <p:animEffect transition="in" filter="blinds(horizontal)">
                                      <p:cBhvr>
                                        <p:cTn id="16" dur="500"/>
                                        <p:tgtEl>
                                          <p:spTgt spid="31028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blinds(horizontal)">
                                      <p:cBhvr>
                                        <p:cTn id="26" dur="500"/>
                                        <p:tgtEl>
                                          <p:spTgt spid="6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10289"/>
                                        </p:tgtEl>
                                        <p:attrNameLst>
                                          <p:attrName>style.visibility</p:attrName>
                                        </p:attrNameLst>
                                      </p:cBhvr>
                                      <p:to>
                                        <p:strVal val="visible"/>
                                      </p:to>
                                    </p:set>
                                    <p:animEffect transition="in" filter="blinds(horizontal)">
                                      <p:cBhvr>
                                        <p:cTn id="31" dur="500"/>
                                        <p:tgtEl>
                                          <p:spTgt spid="31028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310291"/>
                                        </p:tgtEl>
                                        <p:attrNameLst>
                                          <p:attrName>style.visibility</p:attrName>
                                        </p:attrNameLst>
                                      </p:cBhvr>
                                      <p:to>
                                        <p:strVal val="visible"/>
                                      </p:to>
                                    </p:set>
                                    <p:animEffect transition="in" filter="blinds(horizontal)">
                                      <p:cBhvr>
                                        <p:cTn id="36" dur="500"/>
                                        <p:tgtEl>
                                          <p:spTgt spid="310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CDCB82E-955A-4369-9423-7CEF8AFD9C7A}"/>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12DBF26-94A5-45E2-874F-F23CDF0ADDE9}" type="slidenum">
              <a:rPr lang="en-US" altLang="zh-CN">
                <a:latin typeface="Calibri" panose="020F0502020204030204" pitchFamily="34" charset="0"/>
              </a:rPr>
              <a:pPr/>
              <a:t>59</a:t>
            </a:fld>
            <a:endParaRPr lang="en-US" altLang="zh-CN">
              <a:latin typeface="Calibri" panose="020F0502020204030204" pitchFamily="34" charset="0"/>
            </a:endParaRPr>
          </a:p>
        </p:txBody>
      </p:sp>
      <p:sp>
        <p:nvSpPr>
          <p:cNvPr id="64515" name="标题 1">
            <a:extLst>
              <a:ext uri="{FF2B5EF4-FFF2-40B4-BE49-F238E27FC236}">
                <a16:creationId xmlns:a16="http://schemas.microsoft.com/office/drawing/2014/main" id="{2BE5C322-89A8-4AFE-AB7E-541B5029C259}"/>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§5-3 </a:t>
            </a:r>
            <a:r>
              <a:rPr lang="zh-CN" altLang="en-US" sz="2000"/>
              <a:t>拉伐尔喷管</a:t>
            </a:r>
          </a:p>
        </p:txBody>
      </p:sp>
      <p:sp>
        <p:nvSpPr>
          <p:cNvPr id="64516" name="Rectangle 2">
            <a:extLst>
              <a:ext uri="{FF2B5EF4-FFF2-40B4-BE49-F238E27FC236}">
                <a16:creationId xmlns:a16="http://schemas.microsoft.com/office/drawing/2014/main" id="{720243B9-E8DD-43F1-A99C-6790D52A571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17" name="Rectangle 7">
            <a:extLst>
              <a:ext uri="{FF2B5EF4-FFF2-40B4-BE49-F238E27FC236}">
                <a16:creationId xmlns:a16="http://schemas.microsoft.com/office/drawing/2014/main" id="{2BAB838E-E605-4DFC-8C77-3D2CC1B2AA3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18" name="Rectangle 9">
            <a:extLst>
              <a:ext uri="{FF2B5EF4-FFF2-40B4-BE49-F238E27FC236}">
                <a16:creationId xmlns:a16="http://schemas.microsoft.com/office/drawing/2014/main" id="{37B52398-8463-4B33-90C2-7DBE7EE1E9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19" name="Rectangle 11">
            <a:extLst>
              <a:ext uri="{FF2B5EF4-FFF2-40B4-BE49-F238E27FC236}">
                <a16:creationId xmlns:a16="http://schemas.microsoft.com/office/drawing/2014/main" id="{49F1E3B3-2C01-4D8B-AE5A-2052914EC2C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0" name="Rectangle 13">
            <a:extLst>
              <a:ext uri="{FF2B5EF4-FFF2-40B4-BE49-F238E27FC236}">
                <a16:creationId xmlns:a16="http://schemas.microsoft.com/office/drawing/2014/main" id="{8BC9E33E-B76E-4A90-AF2E-C279E805ED1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1" name="Rectangle 15">
            <a:extLst>
              <a:ext uri="{FF2B5EF4-FFF2-40B4-BE49-F238E27FC236}">
                <a16:creationId xmlns:a16="http://schemas.microsoft.com/office/drawing/2014/main" id="{22558BB7-779A-4488-94EF-E988234225D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2" name="Rectangle 17">
            <a:extLst>
              <a:ext uri="{FF2B5EF4-FFF2-40B4-BE49-F238E27FC236}">
                <a16:creationId xmlns:a16="http://schemas.microsoft.com/office/drawing/2014/main" id="{3273048A-2176-4B86-AE3C-E5667D580E1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3" name="Rectangle 11">
            <a:extLst>
              <a:ext uri="{FF2B5EF4-FFF2-40B4-BE49-F238E27FC236}">
                <a16:creationId xmlns:a16="http://schemas.microsoft.com/office/drawing/2014/main" id="{A801CB05-7577-4FF5-AB25-740BD1B520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4" name="Rectangle 14">
            <a:extLst>
              <a:ext uri="{FF2B5EF4-FFF2-40B4-BE49-F238E27FC236}">
                <a16:creationId xmlns:a16="http://schemas.microsoft.com/office/drawing/2014/main" id="{E9E5531C-B4D0-4B1B-978D-EB408A9150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5" name="Rectangle 16">
            <a:extLst>
              <a:ext uri="{FF2B5EF4-FFF2-40B4-BE49-F238E27FC236}">
                <a16:creationId xmlns:a16="http://schemas.microsoft.com/office/drawing/2014/main" id="{5301C9FE-E12B-451E-800B-69CD97F0D6E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6" name="Rectangle 18">
            <a:extLst>
              <a:ext uri="{FF2B5EF4-FFF2-40B4-BE49-F238E27FC236}">
                <a16:creationId xmlns:a16="http://schemas.microsoft.com/office/drawing/2014/main" id="{D55BEFD9-7100-424C-BE86-9167EC0CE1D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7" name="Rectangle 20">
            <a:extLst>
              <a:ext uri="{FF2B5EF4-FFF2-40B4-BE49-F238E27FC236}">
                <a16:creationId xmlns:a16="http://schemas.microsoft.com/office/drawing/2014/main" id="{FAA29A5D-1743-48ED-B669-9F473A60209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8" name="Rectangle 22">
            <a:extLst>
              <a:ext uri="{FF2B5EF4-FFF2-40B4-BE49-F238E27FC236}">
                <a16:creationId xmlns:a16="http://schemas.microsoft.com/office/drawing/2014/main" id="{F477D68E-4A88-45CA-9D9B-D9C73C838FC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9" name="Rectangle 26">
            <a:extLst>
              <a:ext uri="{FF2B5EF4-FFF2-40B4-BE49-F238E27FC236}">
                <a16:creationId xmlns:a16="http://schemas.microsoft.com/office/drawing/2014/main" id="{D258FC6A-CEC5-4DAD-BDBA-E9F2F58B5D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30" name="Rectangle 28">
            <a:extLst>
              <a:ext uri="{FF2B5EF4-FFF2-40B4-BE49-F238E27FC236}">
                <a16:creationId xmlns:a16="http://schemas.microsoft.com/office/drawing/2014/main" id="{4D5EDE97-8034-413D-A44B-476CDDF5D0D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31" name="Rectangle 30">
            <a:extLst>
              <a:ext uri="{FF2B5EF4-FFF2-40B4-BE49-F238E27FC236}">
                <a16:creationId xmlns:a16="http://schemas.microsoft.com/office/drawing/2014/main" id="{D578EBBF-E099-462A-8F7B-210EAD56834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32" name="Rectangle 32">
            <a:extLst>
              <a:ext uri="{FF2B5EF4-FFF2-40B4-BE49-F238E27FC236}">
                <a16:creationId xmlns:a16="http://schemas.microsoft.com/office/drawing/2014/main" id="{3D6952E6-CD42-4E5D-80DA-CD0579139F3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 name="矩形 63">
            <a:extLst>
              <a:ext uri="{FF2B5EF4-FFF2-40B4-BE49-F238E27FC236}">
                <a16:creationId xmlns:a16="http://schemas.microsoft.com/office/drawing/2014/main" id="{0E3EEA43-39A2-418C-98A4-21B35A04FDD3}"/>
              </a:ext>
            </a:extLst>
          </p:cNvPr>
          <p:cNvSpPr/>
          <p:nvPr/>
        </p:nvSpPr>
        <p:spPr>
          <a:xfrm>
            <a:off x="538163" y="2913063"/>
            <a:ext cx="431800" cy="368300"/>
          </a:xfrm>
          <a:prstGeom prst="rect">
            <a:avLst/>
          </a:prstGeom>
        </p:spPr>
        <p:txBody>
          <a:bodyPr>
            <a:spAutoFit/>
          </a:bodyPr>
          <a:lstStyle/>
          <a:p>
            <a:pPr algn="just">
              <a:buClr>
                <a:srgbClr val="FFFF00"/>
              </a:buClr>
              <a:defRPr/>
            </a:pPr>
            <a:r>
              <a:rPr lang="zh-CN" altLang="en-US" b="1" kern="0" dirty="0">
                <a:solidFill>
                  <a:srgbClr val="C00000"/>
                </a:solidFill>
                <a:effectLst>
                  <a:outerShdw blurRad="38100" dist="38100" dir="2700000" algn="tl">
                    <a:srgbClr val="C0C0C0"/>
                  </a:outerShdw>
                </a:effectLst>
                <a:latin typeface="华文中宋" pitchFamily="2" charset="-122"/>
                <a:ea typeface="华文中宋" pitchFamily="2" charset="-122"/>
              </a:rPr>
              <a:t>解：</a:t>
            </a:r>
          </a:p>
        </p:txBody>
      </p:sp>
      <p:sp>
        <p:nvSpPr>
          <p:cNvPr id="64534" name="矩形 64">
            <a:extLst>
              <a:ext uri="{FF2B5EF4-FFF2-40B4-BE49-F238E27FC236}">
                <a16:creationId xmlns:a16="http://schemas.microsoft.com/office/drawing/2014/main" id="{86221B34-0B7D-4768-9BC5-9785516522AF}"/>
              </a:ext>
            </a:extLst>
          </p:cNvPr>
          <p:cNvSpPr>
            <a:spLocks noChangeArrowheads="1"/>
          </p:cNvSpPr>
          <p:nvPr/>
        </p:nvSpPr>
        <p:spPr bwMode="auto">
          <a:xfrm>
            <a:off x="1014413" y="2901950"/>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latin typeface="Times New Roman" panose="02020603050405020304" pitchFamily="18" charset="0"/>
              </a:rPr>
              <a:t>逆</a:t>
            </a:r>
            <a:r>
              <a:rPr lang="zh-CN" altLang="zh-CN" b="1">
                <a:latin typeface="Times New Roman" panose="02020603050405020304" pitchFamily="18" charset="0"/>
              </a:rPr>
              <a:t>问题</a:t>
            </a:r>
            <a:endParaRPr lang="zh-CN" altLang="en-US" b="1">
              <a:latin typeface="Times New Roman" panose="02020603050405020304" pitchFamily="18" charset="0"/>
            </a:endParaRPr>
          </a:p>
        </p:txBody>
      </p:sp>
      <p:sp>
        <p:nvSpPr>
          <p:cNvPr id="64535" name="Rectangle 10">
            <a:extLst>
              <a:ext uri="{FF2B5EF4-FFF2-40B4-BE49-F238E27FC236}">
                <a16:creationId xmlns:a16="http://schemas.microsoft.com/office/drawing/2014/main" id="{65FEBBF8-F4BF-44BE-85B3-BDF44FB659E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64536" name="Object 2">
            <a:extLst>
              <a:ext uri="{FF2B5EF4-FFF2-40B4-BE49-F238E27FC236}">
                <a16:creationId xmlns:a16="http://schemas.microsoft.com/office/drawing/2014/main" id="{1D069AEF-A278-4907-AC11-C2130D57F667}"/>
              </a:ext>
            </a:extLst>
          </p:cNvPr>
          <p:cNvGraphicFramePr>
            <a:graphicFrameLocks noChangeAspect="1"/>
          </p:cNvGraphicFramePr>
          <p:nvPr/>
        </p:nvGraphicFramePr>
        <p:xfrm>
          <a:off x="5029200" y="2581275"/>
          <a:ext cx="3467100" cy="1068388"/>
        </p:xfrm>
        <a:graphic>
          <a:graphicData uri="http://schemas.openxmlformats.org/presentationml/2006/ole">
            <mc:AlternateContent xmlns:mc="http://schemas.openxmlformats.org/markup-compatibility/2006">
              <mc:Choice xmlns:v="urn:schemas-microsoft-com:vml" Requires="v">
                <p:oleObj spid="_x0000_s64710" r:id="rId3" imgW="6438900" imgH="3524250" progId="">
                  <p:embed/>
                </p:oleObj>
              </mc:Choice>
              <mc:Fallback>
                <p:oleObj r:id="rId3" imgW="6438900" imgH="352425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l="5013" t="29683" r="14621" b="12936"/>
                      <a:stretch>
                        <a:fillRect/>
                      </a:stretch>
                    </p:blipFill>
                    <p:spPr bwMode="auto">
                      <a:xfrm>
                        <a:off x="5029200" y="2581275"/>
                        <a:ext cx="3467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37" name="Rectangle 12">
            <a:extLst>
              <a:ext uri="{FF2B5EF4-FFF2-40B4-BE49-F238E27FC236}">
                <a16:creationId xmlns:a16="http://schemas.microsoft.com/office/drawing/2014/main" id="{E0509C78-C141-4604-8DFA-C29F79DBED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38" name="Rectangle 14">
            <a:extLst>
              <a:ext uri="{FF2B5EF4-FFF2-40B4-BE49-F238E27FC236}">
                <a16:creationId xmlns:a16="http://schemas.microsoft.com/office/drawing/2014/main" id="{0A606BF1-5960-4185-A99E-9C6C63CDE14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39" name="Rectangle 16">
            <a:extLst>
              <a:ext uri="{FF2B5EF4-FFF2-40B4-BE49-F238E27FC236}">
                <a16:creationId xmlns:a16="http://schemas.microsoft.com/office/drawing/2014/main" id="{A14CEB1B-CCD8-434F-9DDE-DB5D30829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40" name="Rectangle 18">
            <a:extLst>
              <a:ext uri="{FF2B5EF4-FFF2-40B4-BE49-F238E27FC236}">
                <a16:creationId xmlns:a16="http://schemas.microsoft.com/office/drawing/2014/main" id="{2945764B-BFC2-4D43-9330-95AD918676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64541" name="Object 3">
            <a:extLst>
              <a:ext uri="{FF2B5EF4-FFF2-40B4-BE49-F238E27FC236}">
                <a16:creationId xmlns:a16="http://schemas.microsoft.com/office/drawing/2014/main" id="{3752DE3B-D7CE-424C-9BB7-9D0CF0696759}"/>
              </a:ext>
            </a:extLst>
          </p:cNvPr>
          <p:cNvGraphicFramePr>
            <a:graphicFrameLocks noChangeAspect="1"/>
          </p:cNvGraphicFramePr>
          <p:nvPr/>
        </p:nvGraphicFramePr>
        <p:xfrm>
          <a:off x="908050" y="3390900"/>
          <a:ext cx="3814763" cy="430213"/>
        </p:xfrm>
        <a:graphic>
          <a:graphicData uri="http://schemas.openxmlformats.org/presentationml/2006/ole">
            <mc:AlternateContent xmlns:mc="http://schemas.openxmlformats.org/markup-compatibility/2006">
              <mc:Choice xmlns:v="urn:schemas-microsoft-com:vml" Requires="v">
                <p:oleObj spid="_x0000_s64711" name="Equation" r:id="rId5" imgW="2120900" imgH="241300" progId="Equation.DSMT4">
                  <p:embed/>
                </p:oleObj>
              </mc:Choice>
              <mc:Fallback>
                <p:oleObj name="Equation" r:id="rId5" imgW="2120900" imgH="2413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050" y="3390900"/>
                        <a:ext cx="38147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42" name="Rectangle 20">
            <a:extLst>
              <a:ext uri="{FF2B5EF4-FFF2-40B4-BE49-F238E27FC236}">
                <a16:creationId xmlns:a16="http://schemas.microsoft.com/office/drawing/2014/main" id="{F3FF2B77-AC4D-40A8-A1E0-1020AC51570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43" name="Rectangle 9">
            <a:extLst>
              <a:ext uri="{FF2B5EF4-FFF2-40B4-BE49-F238E27FC236}">
                <a16:creationId xmlns:a16="http://schemas.microsoft.com/office/drawing/2014/main" id="{CD1FF894-40B2-4007-AF84-52DF5C3F901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11304" name="Object 4">
            <a:extLst>
              <a:ext uri="{FF2B5EF4-FFF2-40B4-BE49-F238E27FC236}">
                <a16:creationId xmlns:a16="http://schemas.microsoft.com/office/drawing/2014/main" id="{9B73F410-EA94-4714-BC5B-408E4B2BA942}"/>
              </a:ext>
            </a:extLst>
          </p:cNvPr>
          <p:cNvGraphicFramePr>
            <a:graphicFrameLocks noChangeAspect="1"/>
          </p:cNvGraphicFramePr>
          <p:nvPr/>
        </p:nvGraphicFramePr>
        <p:xfrm>
          <a:off x="981075" y="3816350"/>
          <a:ext cx="2840038" cy="835025"/>
        </p:xfrm>
        <a:graphic>
          <a:graphicData uri="http://schemas.openxmlformats.org/presentationml/2006/ole">
            <mc:AlternateContent xmlns:mc="http://schemas.openxmlformats.org/markup-compatibility/2006">
              <mc:Choice xmlns:v="urn:schemas-microsoft-com:vml" Requires="v">
                <p:oleObj spid="_x0000_s64712" name="Equation" r:id="rId7" imgW="1637589" imgH="482391" progId="Equation.DSMT4">
                  <p:embed/>
                </p:oleObj>
              </mc:Choice>
              <mc:Fallback>
                <p:oleObj name="Equation" r:id="rId7" imgW="1637589" imgH="482391"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075" y="3816350"/>
                        <a:ext cx="2840038"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45" name="Rectangle 11">
            <a:extLst>
              <a:ext uri="{FF2B5EF4-FFF2-40B4-BE49-F238E27FC236}">
                <a16:creationId xmlns:a16="http://schemas.microsoft.com/office/drawing/2014/main" id="{B4FB3D8F-A932-419A-950A-361528F17C2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49">
            <a:extLst>
              <a:ext uri="{FF2B5EF4-FFF2-40B4-BE49-F238E27FC236}">
                <a16:creationId xmlns:a16="http://schemas.microsoft.com/office/drawing/2014/main" id="{57E213C7-EE37-4CCC-A242-2E28ED345E30}"/>
              </a:ext>
            </a:extLst>
          </p:cNvPr>
          <p:cNvGrpSpPr>
            <a:grpSpLocks/>
          </p:cNvGrpSpPr>
          <p:nvPr/>
        </p:nvGrpSpPr>
        <p:grpSpPr bwMode="auto">
          <a:xfrm>
            <a:off x="3924300" y="4019550"/>
            <a:ext cx="3328988" cy="447675"/>
            <a:chOff x="3924300" y="4019549"/>
            <a:chExt cx="3329457" cy="447675"/>
          </a:xfrm>
        </p:grpSpPr>
        <p:graphicFrame>
          <p:nvGraphicFramePr>
            <p:cNvPr id="64558" name="Object 5">
              <a:extLst>
                <a:ext uri="{FF2B5EF4-FFF2-40B4-BE49-F238E27FC236}">
                  <a16:creationId xmlns:a16="http://schemas.microsoft.com/office/drawing/2014/main" id="{9844A2E7-42E5-41FE-98E6-75439476D287}"/>
                </a:ext>
              </a:extLst>
            </p:cNvPr>
            <p:cNvGraphicFramePr>
              <a:graphicFrameLocks noChangeAspect="1"/>
            </p:cNvGraphicFramePr>
            <p:nvPr/>
          </p:nvGraphicFramePr>
          <p:xfrm>
            <a:off x="4581525" y="4019549"/>
            <a:ext cx="2672232" cy="447675"/>
          </p:xfrm>
          <a:graphic>
            <a:graphicData uri="http://schemas.openxmlformats.org/presentationml/2006/ole">
              <mc:AlternateContent xmlns:mc="http://schemas.openxmlformats.org/markup-compatibility/2006">
                <mc:Choice xmlns:v="urn:schemas-microsoft-com:vml" Requires="v">
                  <p:oleObj spid="_x0000_s64713" name="Equation" r:id="rId9" imgW="1536033" imgH="253890" progId="Equation.DSMT4">
                    <p:embed/>
                  </p:oleObj>
                </mc:Choice>
                <mc:Fallback>
                  <p:oleObj name="Equation" r:id="rId9" imgW="1536033" imgH="25389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1525" y="4019549"/>
                          <a:ext cx="2672232" cy="447675"/>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59" name="右箭头 41">
              <a:extLst>
                <a:ext uri="{FF2B5EF4-FFF2-40B4-BE49-F238E27FC236}">
                  <a16:creationId xmlns:a16="http://schemas.microsoft.com/office/drawing/2014/main" id="{FB19F96F-8E36-4E85-98CA-DF5EDA7B7F91}"/>
                </a:ext>
              </a:extLst>
            </p:cNvPr>
            <p:cNvSpPr>
              <a:spLocks noChangeArrowheads="1"/>
            </p:cNvSpPr>
            <p:nvPr/>
          </p:nvSpPr>
          <p:spPr bwMode="auto">
            <a:xfrm>
              <a:off x="3924300" y="4114800"/>
              <a:ext cx="638175" cy="266700"/>
            </a:xfrm>
            <a:prstGeom prst="rightArrow">
              <a:avLst>
                <a:gd name="adj1" fmla="val 50000"/>
                <a:gd name="adj2" fmla="val 49995"/>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64547" name="Rectangle 13">
            <a:extLst>
              <a:ext uri="{FF2B5EF4-FFF2-40B4-BE49-F238E27FC236}">
                <a16:creationId xmlns:a16="http://schemas.microsoft.com/office/drawing/2014/main" id="{859D23EB-2598-47D3-BE3E-9EE30844488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11310" name="Object 7">
            <a:extLst>
              <a:ext uri="{FF2B5EF4-FFF2-40B4-BE49-F238E27FC236}">
                <a16:creationId xmlns:a16="http://schemas.microsoft.com/office/drawing/2014/main" id="{04F9B418-9B9C-49E0-895F-C7ADA6457E71}"/>
              </a:ext>
            </a:extLst>
          </p:cNvPr>
          <p:cNvGraphicFramePr>
            <a:graphicFrameLocks noChangeAspect="1"/>
          </p:cNvGraphicFramePr>
          <p:nvPr/>
        </p:nvGraphicFramePr>
        <p:xfrm>
          <a:off x="949325" y="4548188"/>
          <a:ext cx="2882900" cy="835025"/>
        </p:xfrm>
        <a:graphic>
          <a:graphicData uri="http://schemas.openxmlformats.org/presentationml/2006/ole">
            <mc:AlternateContent xmlns:mc="http://schemas.openxmlformats.org/markup-compatibility/2006">
              <mc:Choice xmlns:v="urn:schemas-microsoft-com:vml" Requires="v">
                <p:oleObj spid="_x0000_s64714" name="Equation" r:id="rId11" imgW="1663700" imgH="482600" progId="Equation.DSMT4">
                  <p:embed/>
                </p:oleObj>
              </mc:Choice>
              <mc:Fallback>
                <p:oleObj name="Equation" r:id="rId11" imgW="1663700" imgH="4826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325" y="4548188"/>
                        <a:ext cx="28829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50">
            <a:extLst>
              <a:ext uri="{FF2B5EF4-FFF2-40B4-BE49-F238E27FC236}">
                <a16:creationId xmlns:a16="http://schemas.microsoft.com/office/drawing/2014/main" id="{FAC1D4FE-05C9-427D-A7AA-24FC9893F868}"/>
              </a:ext>
            </a:extLst>
          </p:cNvPr>
          <p:cNvGrpSpPr>
            <a:grpSpLocks/>
          </p:cNvGrpSpPr>
          <p:nvPr/>
        </p:nvGrpSpPr>
        <p:grpSpPr bwMode="auto">
          <a:xfrm>
            <a:off x="3924300" y="4737100"/>
            <a:ext cx="3541713" cy="444500"/>
            <a:chOff x="3924300" y="4737100"/>
            <a:chExt cx="3541491" cy="444500"/>
          </a:xfrm>
        </p:grpSpPr>
        <p:graphicFrame>
          <p:nvGraphicFramePr>
            <p:cNvPr id="64556" name="Object 6">
              <a:extLst>
                <a:ext uri="{FF2B5EF4-FFF2-40B4-BE49-F238E27FC236}">
                  <a16:creationId xmlns:a16="http://schemas.microsoft.com/office/drawing/2014/main" id="{4E94EC82-C6B4-49E0-BFE1-4C7462A33E6E}"/>
                </a:ext>
              </a:extLst>
            </p:cNvPr>
            <p:cNvGraphicFramePr>
              <a:graphicFrameLocks noChangeAspect="1"/>
            </p:cNvGraphicFramePr>
            <p:nvPr/>
          </p:nvGraphicFramePr>
          <p:xfrm>
            <a:off x="4562475" y="4737100"/>
            <a:ext cx="2903316" cy="444500"/>
          </p:xfrm>
          <a:graphic>
            <a:graphicData uri="http://schemas.openxmlformats.org/presentationml/2006/ole">
              <mc:AlternateContent xmlns:mc="http://schemas.openxmlformats.org/markup-compatibility/2006">
                <mc:Choice xmlns:v="urn:schemas-microsoft-com:vml" Requires="v">
                  <p:oleObj spid="_x0000_s64715" name="Equation" r:id="rId13" imgW="1637589" imgH="253890" progId="Equation.DSMT4">
                    <p:embed/>
                  </p:oleObj>
                </mc:Choice>
                <mc:Fallback>
                  <p:oleObj name="Equation" r:id="rId13" imgW="1637589" imgH="253890"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2475" y="4737100"/>
                          <a:ext cx="2903316" cy="444500"/>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57" name="右箭头 45">
              <a:extLst>
                <a:ext uri="{FF2B5EF4-FFF2-40B4-BE49-F238E27FC236}">
                  <a16:creationId xmlns:a16="http://schemas.microsoft.com/office/drawing/2014/main" id="{A32BF66A-C815-461A-94CF-80CAA9B3864C}"/>
                </a:ext>
              </a:extLst>
            </p:cNvPr>
            <p:cNvSpPr>
              <a:spLocks noChangeArrowheads="1"/>
            </p:cNvSpPr>
            <p:nvPr/>
          </p:nvSpPr>
          <p:spPr bwMode="auto">
            <a:xfrm>
              <a:off x="3924300" y="4810125"/>
              <a:ext cx="638175" cy="266700"/>
            </a:xfrm>
            <a:prstGeom prst="rightArrow">
              <a:avLst>
                <a:gd name="adj1" fmla="val 50000"/>
                <a:gd name="adj2" fmla="val 49995"/>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64550" name="TextBox 46">
            <a:extLst>
              <a:ext uri="{FF2B5EF4-FFF2-40B4-BE49-F238E27FC236}">
                <a16:creationId xmlns:a16="http://schemas.microsoft.com/office/drawing/2014/main" id="{4435DDE5-098D-4715-8AEC-84400518D4E4}"/>
              </a:ext>
            </a:extLst>
          </p:cNvPr>
          <p:cNvSpPr txBox="1">
            <a:spLocks noChangeArrowheads="1"/>
          </p:cNvSpPr>
          <p:nvPr/>
        </p:nvSpPr>
        <p:spPr bwMode="auto">
          <a:xfrm>
            <a:off x="1933575" y="2876550"/>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b="1">
                <a:solidFill>
                  <a:srgbClr val="C00000"/>
                </a:solidFill>
                <a:latin typeface="Times New Roman" panose="02020603050405020304" pitchFamily="18" charset="0"/>
              </a:rPr>
              <a:t>—— </a:t>
            </a:r>
            <a:r>
              <a:rPr lang="zh-CN" altLang="en-US" b="1">
                <a:solidFill>
                  <a:srgbClr val="C00000"/>
                </a:solidFill>
                <a:latin typeface="Times New Roman" panose="02020603050405020304" pitchFamily="18" charset="0"/>
              </a:rPr>
              <a:t>喷管内为等熵流动</a:t>
            </a:r>
          </a:p>
        </p:txBody>
      </p:sp>
      <p:sp>
        <p:nvSpPr>
          <p:cNvPr id="48" name="圆角矩形 47">
            <a:extLst>
              <a:ext uri="{FF2B5EF4-FFF2-40B4-BE49-F238E27FC236}">
                <a16:creationId xmlns:a16="http://schemas.microsoft.com/office/drawing/2014/main" id="{1351B765-05B7-4CDE-81AE-BA7360B16D55}"/>
              </a:ext>
            </a:extLst>
          </p:cNvPr>
          <p:cNvSpPr/>
          <p:nvPr/>
        </p:nvSpPr>
        <p:spPr bwMode="auto">
          <a:xfrm>
            <a:off x="962025" y="3305175"/>
            <a:ext cx="3724275" cy="561975"/>
          </a:xfrm>
          <a:prstGeom prst="roundRect">
            <a:avLst/>
          </a:prstGeom>
          <a:noFill/>
          <a:ln w="28575"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zh-CN" altLang="en-US"/>
          </a:p>
        </p:txBody>
      </p:sp>
      <p:sp>
        <p:nvSpPr>
          <p:cNvPr id="49" name="TextBox 48">
            <a:extLst>
              <a:ext uri="{FF2B5EF4-FFF2-40B4-BE49-F238E27FC236}">
                <a16:creationId xmlns:a16="http://schemas.microsoft.com/office/drawing/2014/main" id="{27A503E7-1860-4C1F-A7ED-8FADBB5F6632}"/>
              </a:ext>
            </a:extLst>
          </p:cNvPr>
          <p:cNvSpPr txBox="1">
            <a:spLocks noChangeArrowheads="1"/>
          </p:cNvSpPr>
          <p:nvPr/>
        </p:nvSpPr>
        <p:spPr bwMode="auto">
          <a:xfrm>
            <a:off x="885825" y="5581650"/>
            <a:ext cx="67246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b="1">
                <a:latin typeface="Times New Roman" panose="02020603050405020304" pitchFamily="18" charset="0"/>
                <a:ea typeface="华文中宋" panose="02010600040101010101" pitchFamily="2" charset="-122"/>
                <a:sym typeface="Symbol" panose="05050102010706020507" pitchFamily="18" charset="2"/>
              </a:rPr>
              <a:t>查气动函数表可得喉部及出口截面的流动参数。</a:t>
            </a:r>
          </a:p>
        </p:txBody>
      </p:sp>
      <p:sp>
        <p:nvSpPr>
          <p:cNvPr id="64553" name="灯片编号占位符 15">
            <a:extLst>
              <a:ext uri="{FF2B5EF4-FFF2-40B4-BE49-F238E27FC236}">
                <a16:creationId xmlns:a16="http://schemas.microsoft.com/office/drawing/2014/main" id="{6BE5C64D-32C9-43F0-80BA-1920DC72A9F3}"/>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331696E0-4450-471B-8FB0-970B5F9BE8B2}" type="slidenum">
              <a:rPr lang="en-US" altLang="zh-CN" sz="2800"/>
              <a:pPr algn="r">
                <a:spcBef>
                  <a:spcPct val="0"/>
                </a:spcBef>
                <a:buClrTx/>
                <a:buSzTx/>
                <a:buFontTx/>
                <a:buNone/>
              </a:pPr>
              <a:t>59</a:t>
            </a:fld>
            <a:endParaRPr lang="en-US" altLang="zh-CN" sz="2800"/>
          </a:p>
        </p:txBody>
      </p:sp>
      <p:sp>
        <p:nvSpPr>
          <p:cNvPr id="50" name="Rectangle 4">
            <a:extLst>
              <a:ext uri="{FF2B5EF4-FFF2-40B4-BE49-F238E27FC236}">
                <a16:creationId xmlns:a16="http://schemas.microsoft.com/office/drawing/2014/main" id="{54944BAB-16EB-45D0-91A4-6141575D8E68}"/>
              </a:ext>
            </a:extLst>
          </p:cNvPr>
          <p:cNvSpPr>
            <a:spLocks noChangeArrowheads="1"/>
          </p:cNvSpPr>
          <p:nvPr/>
        </p:nvSpPr>
        <p:spPr bwMode="auto">
          <a:xfrm>
            <a:off x="468313" y="8350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拉伐尔喷管计算</a:t>
            </a:r>
          </a:p>
        </p:txBody>
      </p:sp>
      <p:sp>
        <p:nvSpPr>
          <p:cNvPr id="51" name="矩形 50">
            <a:extLst>
              <a:ext uri="{FF2B5EF4-FFF2-40B4-BE49-F238E27FC236}">
                <a16:creationId xmlns:a16="http://schemas.microsoft.com/office/drawing/2014/main" id="{CFB24D53-5F7C-4DB3-9FD2-DBFE36E320FD}"/>
              </a:ext>
            </a:extLst>
          </p:cNvPr>
          <p:cNvSpPr/>
          <p:nvPr/>
        </p:nvSpPr>
        <p:spPr>
          <a:xfrm>
            <a:off x="539750" y="1257300"/>
            <a:ext cx="8027988" cy="1589088"/>
          </a:xfrm>
          <a:prstGeom prst="rect">
            <a:avLst/>
          </a:prstGeom>
        </p:spPr>
        <p:txBody>
          <a:bodyPr>
            <a:spAutoFit/>
          </a:bodyPr>
          <a:lstStyle/>
          <a:p>
            <a:pPr algn="just">
              <a:lnSpc>
                <a:spcPct val="135000"/>
              </a:lnSpc>
              <a:defRPr/>
            </a:pPr>
            <a:r>
              <a:rPr lang="zh-CN" altLang="en-US" b="1" kern="0" dirty="0">
                <a:solidFill>
                  <a:schemeClr val="tx2"/>
                </a:solidFill>
                <a:latin typeface="华文楷体" pitchFamily="2" charset="-122"/>
                <a:ea typeface="华文楷体" pitchFamily="2" charset="-122"/>
              </a:rPr>
              <a:t>例</a:t>
            </a:r>
            <a:r>
              <a:rPr lang="en-US" altLang="zh-CN" b="1" kern="0" dirty="0">
                <a:solidFill>
                  <a:schemeClr val="tx2"/>
                </a:solidFill>
                <a:latin typeface="华文楷体" pitchFamily="2" charset="-122"/>
                <a:ea typeface="华文楷体" pitchFamily="2" charset="-122"/>
              </a:rPr>
              <a:t>5-4 </a:t>
            </a:r>
            <a:r>
              <a:rPr lang="zh-CN" altLang="zh-CN" b="1" kern="0" dirty="0">
                <a:solidFill>
                  <a:schemeClr val="tx2"/>
                </a:solidFill>
                <a:latin typeface="华文楷体" pitchFamily="2" charset="-122"/>
                <a:ea typeface="华文楷体" pitchFamily="2" charset="-122"/>
              </a:rPr>
              <a:t>如图一等截面直管后接一拉伐尔喷管</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已知：直管的截面积为</a:t>
            </a:r>
            <a:r>
              <a:rPr lang="en-US" altLang="zh-CN" b="1" kern="0" dirty="0">
                <a:solidFill>
                  <a:schemeClr val="tx2"/>
                </a:solidFill>
                <a:latin typeface="华文楷体" pitchFamily="2" charset="-122"/>
                <a:ea typeface="华文楷体" pitchFamily="2" charset="-122"/>
              </a:rPr>
              <a:t>0.15m</a:t>
            </a:r>
            <a:r>
              <a:rPr lang="en-US" altLang="zh-CN" b="1" kern="0" baseline="30000" dirty="0">
                <a:solidFill>
                  <a:schemeClr val="tx2"/>
                </a:solidFill>
                <a:latin typeface="华文楷体" pitchFamily="2" charset="-122"/>
                <a:ea typeface="华文楷体" pitchFamily="2" charset="-122"/>
              </a:rPr>
              <a:t>2</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拉伐尔喷管入口处的压强</a:t>
            </a:r>
            <a:r>
              <a:rPr lang="en-US" altLang="zh-CN" b="1" dirty="0">
                <a:solidFill>
                  <a:schemeClr val="tx2"/>
                </a:solidFill>
                <a:latin typeface="华文楷体" pitchFamily="2" charset="-122"/>
                <a:ea typeface="华文楷体" pitchFamily="2" charset="-122"/>
              </a:rPr>
              <a:t>p</a:t>
            </a:r>
            <a:r>
              <a:rPr lang="en-US" altLang="zh-CN" b="1" baseline="-25000" dirty="0">
                <a:solidFill>
                  <a:schemeClr val="tx2"/>
                </a:solidFill>
                <a:latin typeface="华文楷体" pitchFamily="2" charset="-122"/>
                <a:ea typeface="华文楷体" pitchFamily="2" charset="-122"/>
              </a:rPr>
              <a:t>i</a:t>
            </a:r>
            <a:r>
              <a:rPr lang="en-US" altLang="zh-CN" b="1" dirty="0">
                <a:solidFill>
                  <a:schemeClr val="tx2"/>
                </a:solidFill>
                <a:latin typeface="华文楷体" pitchFamily="2" charset="-122"/>
                <a:ea typeface="华文楷体" pitchFamily="2" charset="-122"/>
              </a:rPr>
              <a:t>=</a:t>
            </a:r>
            <a:r>
              <a:rPr lang="en-US" altLang="zh-CN" b="1" kern="0" dirty="0">
                <a:solidFill>
                  <a:schemeClr val="tx2"/>
                </a:solidFill>
                <a:latin typeface="华文楷体" pitchFamily="2" charset="-122"/>
                <a:ea typeface="华文楷体" pitchFamily="2" charset="-122"/>
              </a:rPr>
              <a:t>3.5×10</a:t>
            </a:r>
            <a:r>
              <a:rPr lang="en-US" altLang="zh-CN" b="1" kern="0" baseline="30000" dirty="0">
                <a:solidFill>
                  <a:schemeClr val="tx2"/>
                </a:solidFill>
                <a:latin typeface="华文楷体" pitchFamily="2" charset="-122"/>
                <a:ea typeface="华文楷体" pitchFamily="2" charset="-122"/>
              </a:rPr>
              <a:t>5</a:t>
            </a:r>
            <a:r>
              <a:rPr lang="en-US" altLang="zh-CN" b="1" kern="0" dirty="0">
                <a:solidFill>
                  <a:schemeClr val="tx2"/>
                </a:solidFill>
                <a:latin typeface="华文楷体" pitchFamily="2" charset="-122"/>
                <a:ea typeface="华文楷体" pitchFamily="2" charset="-122"/>
              </a:rPr>
              <a:t>Pa</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温度</a:t>
            </a:r>
            <a:r>
              <a:rPr lang="en-US" altLang="zh-CN" b="1" kern="0" dirty="0">
                <a:solidFill>
                  <a:schemeClr val="tx2"/>
                </a:solidFill>
                <a:latin typeface="华文楷体" pitchFamily="2" charset="-122"/>
                <a:ea typeface="华文楷体" pitchFamily="2" charset="-122"/>
              </a:rPr>
              <a:t>T</a:t>
            </a:r>
            <a:r>
              <a:rPr lang="en-US" altLang="zh-CN" b="1" baseline="-25000" dirty="0">
                <a:solidFill>
                  <a:schemeClr val="tx2"/>
                </a:solidFill>
                <a:latin typeface="华文楷体" pitchFamily="2" charset="-122"/>
                <a:ea typeface="华文楷体" pitchFamily="2" charset="-122"/>
              </a:rPr>
              <a:t>i</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288K</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马赫数</a:t>
            </a:r>
            <a:r>
              <a:rPr lang="en-US" altLang="zh-CN" b="1" kern="0" dirty="0">
                <a:solidFill>
                  <a:schemeClr val="tx2"/>
                </a:solidFill>
                <a:latin typeface="华文楷体" pitchFamily="2" charset="-122"/>
                <a:ea typeface="华文楷体" pitchFamily="2" charset="-122"/>
              </a:rPr>
              <a:t>Ma</a:t>
            </a:r>
            <a:r>
              <a:rPr lang="en-US" altLang="zh-CN" b="1" baseline="-25000" dirty="0">
                <a:solidFill>
                  <a:schemeClr val="tx2"/>
                </a:solidFill>
                <a:latin typeface="华文楷体" pitchFamily="2" charset="-122"/>
                <a:ea typeface="华文楷体" pitchFamily="2" charset="-122"/>
              </a:rPr>
              <a:t>i</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0.15</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喷管出口处的马赫数</a:t>
            </a:r>
            <a:r>
              <a:rPr lang="en-US" altLang="zh-CN" b="1" kern="0" dirty="0">
                <a:solidFill>
                  <a:schemeClr val="tx2"/>
                </a:solidFill>
                <a:latin typeface="华文楷体" pitchFamily="2" charset="-122"/>
                <a:ea typeface="华文楷体" pitchFamily="2" charset="-122"/>
              </a:rPr>
              <a:t>Ma</a:t>
            </a:r>
            <a:r>
              <a:rPr lang="en-US" altLang="zh-CN" b="1" baseline="-25000" dirty="0">
                <a:solidFill>
                  <a:schemeClr val="tx2"/>
                </a:solidFill>
                <a:latin typeface="华文楷体" pitchFamily="2" charset="-122"/>
                <a:ea typeface="华文楷体" pitchFamily="2" charset="-122"/>
              </a:rPr>
              <a:t>e</a:t>
            </a:r>
            <a:r>
              <a:rPr lang="en-US" altLang="zh-CN" b="1" kern="0" dirty="0">
                <a:solidFill>
                  <a:schemeClr val="tx2"/>
                </a:solidFill>
                <a:latin typeface="华文楷体" pitchFamily="2" charset="-122"/>
                <a:ea typeface="华文楷体" pitchFamily="2" charset="-122"/>
              </a:rPr>
              <a:t>=</a:t>
            </a:r>
            <a:r>
              <a:rPr lang="en-US" altLang="zh-CN" b="1" dirty="0">
                <a:solidFill>
                  <a:schemeClr val="tx2"/>
                </a:solidFill>
                <a:latin typeface="华文楷体" pitchFamily="2" charset="-122"/>
                <a:ea typeface="华文楷体" pitchFamily="2" charset="-122"/>
              </a:rPr>
              <a:t>1.5</a:t>
            </a:r>
            <a:r>
              <a:rPr lang="zh-CN" altLang="en-US" b="1"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不计摩擦损失，求</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喷管喉部面积</a:t>
            </a:r>
            <a:r>
              <a:rPr lang="en-US" altLang="zh-CN" b="1" dirty="0">
                <a:solidFill>
                  <a:schemeClr val="tx2"/>
                </a:solidFill>
                <a:latin typeface="华文楷体" pitchFamily="2" charset="-122"/>
                <a:ea typeface="华文楷体" pitchFamily="2" charset="-122"/>
              </a:rPr>
              <a:t>A</a:t>
            </a:r>
            <a:r>
              <a:rPr lang="en-US" altLang="zh-CN" b="1" baseline="-25000" dirty="0">
                <a:solidFill>
                  <a:schemeClr val="tx2"/>
                </a:solidFill>
                <a:latin typeface="华文楷体" pitchFamily="2" charset="-122"/>
                <a:ea typeface="华文楷体" pitchFamily="2" charset="-122"/>
              </a:rPr>
              <a:t>t</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及出口面积</a:t>
            </a:r>
            <a:r>
              <a:rPr lang="en-US" altLang="zh-CN" b="1" dirty="0" err="1">
                <a:solidFill>
                  <a:schemeClr val="tx2"/>
                </a:solidFill>
                <a:latin typeface="华文楷体" pitchFamily="2" charset="-122"/>
                <a:ea typeface="华文楷体" pitchFamily="2" charset="-122"/>
              </a:rPr>
              <a:t>A</a:t>
            </a:r>
            <a:r>
              <a:rPr lang="en-US" altLang="zh-CN" b="1" baseline="-25000" dirty="0" err="1">
                <a:solidFill>
                  <a:schemeClr val="tx2"/>
                </a:solidFill>
                <a:latin typeface="华文楷体" pitchFamily="2" charset="-122"/>
                <a:ea typeface="华文楷体" pitchFamily="2" charset="-122"/>
              </a:rPr>
              <a:t>e</a:t>
            </a:r>
            <a:r>
              <a:rPr lang="zh-CN" altLang="en-US" b="1" kern="0" dirty="0">
                <a:solidFill>
                  <a:schemeClr val="tx2"/>
                </a:solidFill>
                <a:latin typeface="华文楷体" pitchFamily="2" charset="-122"/>
                <a:ea typeface="华文楷体" pitchFamily="2" charset="-122"/>
              </a:rPr>
              <a:t>，</a:t>
            </a:r>
            <a:r>
              <a:rPr lang="zh-CN" altLang="zh-CN" b="1" kern="0" dirty="0">
                <a:solidFill>
                  <a:schemeClr val="tx2"/>
                </a:solidFill>
                <a:latin typeface="华文楷体" pitchFamily="2" charset="-122"/>
                <a:ea typeface="华文楷体" pitchFamily="2" charset="-122"/>
              </a:rPr>
              <a:t>并计算喉部及出口截面的压强、温度和速度。</a:t>
            </a:r>
            <a:endParaRPr lang="zh-CN" altLang="en-US" b="1" kern="0" dirty="0">
              <a:solidFill>
                <a:schemeClr val="tx2"/>
              </a:solidFill>
              <a:latin typeface="华文楷体" pitchFamily="2" charset="-122"/>
              <a:ea typeface="华文楷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1304"/>
                                        </p:tgtEl>
                                        <p:attrNameLst>
                                          <p:attrName>style.visibility</p:attrName>
                                        </p:attrNameLst>
                                      </p:cBhvr>
                                      <p:to>
                                        <p:strVal val="visible"/>
                                      </p:to>
                                    </p:set>
                                    <p:animEffect transition="in" filter="blinds(horizontal)">
                                      <p:cBhvr>
                                        <p:cTn id="7" dur="500"/>
                                        <p:tgtEl>
                                          <p:spTgt spid="3113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1310"/>
                                        </p:tgtEl>
                                        <p:attrNameLst>
                                          <p:attrName>style.visibility</p:attrName>
                                        </p:attrNameLst>
                                      </p:cBhvr>
                                      <p:to>
                                        <p:strVal val="visible"/>
                                      </p:to>
                                    </p:set>
                                    <p:animEffect transition="in" filter="blinds(horizontal)">
                                      <p:cBhvr>
                                        <p:cTn id="17" dur="500"/>
                                        <p:tgtEl>
                                          <p:spTgt spid="3113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linds(horizontal)">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C9A74200-4F55-4F5B-9B63-5B6BB0D81DAB}"/>
              </a:ext>
            </a:extLst>
          </p:cNvPr>
          <p:cNvSpPr>
            <a:spLocks noGrp="1"/>
          </p:cNvSpPr>
          <p:nvPr>
            <p:ph type="title"/>
          </p:nvPr>
        </p:nvSpPr>
        <p:spPr/>
        <p:txBody>
          <a:bodyPr/>
          <a:lstStyle/>
          <a:p>
            <a:r>
              <a:rPr lang="zh-CN" altLang="en-US" sz="2800"/>
              <a:t>第五章 一维定常可压缩管内流动</a:t>
            </a:r>
          </a:p>
        </p:txBody>
      </p:sp>
      <p:sp>
        <p:nvSpPr>
          <p:cNvPr id="3" name="灯片编号占位符 2">
            <a:extLst>
              <a:ext uri="{FF2B5EF4-FFF2-40B4-BE49-F238E27FC236}">
                <a16:creationId xmlns:a16="http://schemas.microsoft.com/office/drawing/2014/main" id="{CE18118C-9968-4E71-A28D-61C215F2057E}"/>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DEFF22A-641E-41C6-AC37-5063BDFC1583}" type="slidenum">
              <a:rPr lang="en-US" altLang="zh-CN">
                <a:latin typeface="Calibri" panose="020F0502020204030204" pitchFamily="34" charset="0"/>
              </a:rPr>
              <a:pPr/>
              <a:t>6</a:t>
            </a:fld>
            <a:endParaRPr lang="en-US" altLang="zh-CN">
              <a:latin typeface="Calibri" panose="020F0502020204030204" pitchFamily="34" charset="0"/>
            </a:endParaRPr>
          </a:p>
        </p:txBody>
      </p:sp>
      <p:sp>
        <p:nvSpPr>
          <p:cNvPr id="4" name="AutoShape 8">
            <a:hlinkClick r:id="" action="ppaction://noaction" highlightClick="1"/>
            <a:extLst>
              <a:ext uri="{FF2B5EF4-FFF2-40B4-BE49-F238E27FC236}">
                <a16:creationId xmlns:a16="http://schemas.microsoft.com/office/drawing/2014/main" id="{73B6CB1F-434B-42EB-A158-F63C960D3AF7}"/>
              </a:ext>
            </a:extLst>
          </p:cNvPr>
          <p:cNvSpPr>
            <a:spLocks noChangeArrowheads="1"/>
          </p:cNvSpPr>
          <p:nvPr/>
        </p:nvSpPr>
        <p:spPr bwMode="auto">
          <a:xfrm>
            <a:off x="973588" y="2427262"/>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§5-2 </a:t>
            </a:r>
            <a:r>
              <a:rPr lang="zh-CN" altLang="en-US" sz="2400" b="1" kern="0" dirty="0">
                <a:solidFill>
                  <a:schemeClr val="tx1">
                    <a:lumMod val="40000"/>
                    <a:lumOff val="60000"/>
                  </a:schemeClr>
                </a:solidFill>
                <a:ea typeface="华文楷体" pitchFamily="2" charset="-122"/>
              </a:rPr>
              <a:t>收缩喷管</a:t>
            </a:r>
          </a:p>
        </p:txBody>
      </p:sp>
      <p:sp>
        <p:nvSpPr>
          <p:cNvPr id="5" name="AutoShape 9">
            <a:hlinkClick r:id="" action="ppaction://noaction" highlightClick="1"/>
            <a:extLst>
              <a:ext uri="{FF2B5EF4-FFF2-40B4-BE49-F238E27FC236}">
                <a16:creationId xmlns:a16="http://schemas.microsoft.com/office/drawing/2014/main" id="{FE58AF08-77B7-4B50-B3E7-8FE6CB6174C8}"/>
              </a:ext>
            </a:extLst>
          </p:cNvPr>
          <p:cNvSpPr>
            <a:spLocks noChangeArrowheads="1"/>
          </p:cNvSpPr>
          <p:nvPr/>
        </p:nvSpPr>
        <p:spPr bwMode="auto">
          <a:xfrm>
            <a:off x="973588" y="3626036"/>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§5-3 </a:t>
            </a:r>
            <a:r>
              <a:rPr lang="zh-CN" altLang="en-US" sz="2400" b="1" kern="0" dirty="0">
                <a:solidFill>
                  <a:schemeClr val="tx1">
                    <a:lumMod val="40000"/>
                    <a:lumOff val="60000"/>
                  </a:schemeClr>
                </a:solidFill>
                <a:ea typeface="华文楷体" pitchFamily="2" charset="-122"/>
              </a:rPr>
              <a:t>拉伐尔喷管</a:t>
            </a:r>
          </a:p>
        </p:txBody>
      </p:sp>
      <p:sp>
        <p:nvSpPr>
          <p:cNvPr id="8" name="AutoShape 8">
            <a:hlinkClick r:id="" action="ppaction://noaction" highlightClick="1"/>
            <a:extLst>
              <a:ext uri="{FF2B5EF4-FFF2-40B4-BE49-F238E27FC236}">
                <a16:creationId xmlns:a16="http://schemas.microsoft.com/office/drawing/2014/main" id="{16CA4668-0BAD-44ED-B2D2-CB6D256728B8}"/>
              </a:ext>
            </a:extLst>
          </p:cNvPr>
          <p:cNvSpPr>
            <a:spLocks noChangeArrowheads="1"/>
          </p:cNvSpPr>
          <p:nvPr/>
        </p:nvSpPr>
        <p:spPr bwMode="auto">
          <a:xfrm>
            <a:off x="973588" y="126484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ea typeface="华文楷体" pitchFamily="2" charset="-122"/>
              </a:rPr>
              <a:t>§5-1 </a:t>
            </a:r>
            <a:r>
              <a:rPr lang="zh-CN" altLang="en-US" sz="2400" b="1" kern="0" dirty="0">
                <a:ea typeface="华文楷体" pitchFamily="2" charset="-122"/>
              </a:rPr>
              <a:t>理想气体在变截面管道中的流动</a:t>
            </a:r>
          </a:p>
        </p:txBody>
      </p:sp>
      <p:sp>
        <p:nvSpPr>
          <p:cNvPr id="9" name="AutoShape 10">
            <a:hlinkClick r:id="" action="ppaction://noaction" highlightClick="1"/>
            <a:extLst>
              <a:ext uri="{FF2B5EF4-FFF2-40B4-BE49-F238E27FC236}">
                <a16:creationId xmlns:a16="http://schemas.microsoft.com/office/drawing/2014/main" id="{5665EC93-880D-4D0E-A2BA-F422AE4F6AA6}"/>
              </a:ext>
            </a:extLst>
          </p:cNvPr>
          <p:cNvSpPr>
            <a:spLocks noChangeArrowheads="1"/>
          </p:cNvSpPr>
          <p:nvPr/>
        </p:nvSpPr>
        <p:spPr bwMode="auto">
          <a:xfrm>
            <a:off x="973588" y="487293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§5-4 </a:t>
            </a:r>
            <a:r>
              <a:rPr lang="zh-CN" altLang="en-US" sz="2400" b="1" kern="0" dirty="0">
                <a:solidFill>
                  <a:schemeClr val="tx1">
                    <a:lumMod val="40000"/>
                    <a:lumOff val="60000"/>
                  </a:schemeClr>
                </a:solidFill>
                <a:ea typeface="华文楷体" pitchFamily="2" charset="-122"/>
              </a:rPr>
              <a:t>内压式超声速进气道及其他变截面管流</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B414D405-8271-4062-8008-0F4E7A989116}"/>
              </a:ext>
            </a:extLst>
          </p:cNvPr>
          <p:cNvSpPr>
            <a:spLocks noGrp="1"/>
          </p:cNvSpPr>
          <p:nvPr>
            <p:ph type="title"/>
          </p:nvPr>
        </p:nvSpPr>
        <p:spPr/>
        <p:txBody>
          <a:bodyPr/>
          <a:lstStyle/>
          <a:p>
            <a:r>
              <a:rPr lang="zh-CN" altLang="en-US" sz="2800"/>
              <a:t>第五章 一维定常可压缩管内流动</a:t>
            </a:r>
          </a:p>
        </p:txBody>
      </p:sp>
      <p:sp>
        <p:nvSpPr>
          <p:cNvPr id="4" name="AutoShape 8">
            <a:hlinkClick r:id="" action="ppaction://noaction" highlightClick="1"/>
            <a:extLst>
              <a:ext uri="{FF2B5EF4-FFF2-40B4-BE49-F238E27FC236}">
                <a16:creationId xmlns:a16="http://schemas.microsoft.com/office/drawing/2014/main" id="{E8A0DDB2-2C1B-4CBA-9C48-066B6D176565}"/>
              </a:ext>
            </a:extLst>
          </p:cNvPr>
          <p:cNvSpPr>
            <a:spLocks noChangeArrowheads="1"/>
          </p:cNvSpPr>
          <p:nvPr/>
        </p:nvSpPr>
        <p:spPr bwMode="auto">
          <a:xfrm>
            <a:off x="973588" y="2427262"/>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§5-2 </a:t>
            </a:r>
            <a:r>
              <a:rPr lang="zh-CN" altLang="en-US" sz="2400" b="1" kern="0" dirty="0">
                <a:solidFill>
                  <a:schemeClr val="tx1">
                    <a:lumMod val="40000"/>
                    <a:lumOff val="60000"/>
                  </a:schemeClr>
                </a:solidFill>
                <a:ea typeface="华文楷体" pitchFamily="2" charset="-122"/>
              </a:rPr>
              <a:t>收缩喷管</a:t>
            </a:r>
          </a:p>
        </p:txBody>
      </p:sp>
      <p:sp>
        <p:nvSpPr>
          <p:cNvPr id="5" name="AutoShape 9">
            <a:hlinkClick r:id="" action="ppaction://noaction" highlightClick="1"/>
            <a:extLst>
              <a:ext uri="{FF2B5EF4-FFF2-40B4-BE49-F238E27FC236}">
                <a16:creationId xmlns:a16="http://schemas.microsoft.com/office/drawing/2014/main" id="{491F90D3-697C-48DC-96EB-00F373229C32}"/>
              </a:ext>
            </a:extLst>
          </p:cNvPr>
          <p:cNvSpPr>
            <a:spLocks noChangeArrowheads="1"/>
          </p:cNvSpPr>
          <p:nvPr/>
        </p:nvSpPr>
        <p:spPr bwMode="auto">
          <a:xfrm>
            <a:off x="973588" y="3626036"/>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§5-3 </a:t>
            </a:r>
            <a:r>
              <a:rPr lang="zh-CN" altLang="en-US" sz="2400" b="1" kern="0" dirty="0">
                <a:solidFill>
                  <a:schemeClr val="tx1">
                    <a:lumMod val="40000"/>
                    <a:lumOff val="60000"/>
                  </a:schemeClr>
                </a:solidFill>
                <a:ea typeface="华文楷体" pitchFamily="2" charset="-122"/>
              </a:rPr>
              <a:t>拉伐尔喷管</a:t>
            </a:r>
          </a:p>
        </p:txBody>
      </p:sp>
      <p:sp>
        <p:nvSpPr>
          <p:cNvPr id="8" name="AutoShape 8">
            <a:hlinkClick r:id="" action="ppaction://noaction" highlightClick="1"/>
            <a:extLst>
              <a:ext uri="{FF2B5EF4-FFF2-40B4-BE49-F238E27FC236}">
                <a16:creationId xmlns:a16="http://schemas.microsoft.com/office/drawing/2014/main" id="{437FBF5C-B7E1-4CEE-A08E-0BB3550055B1}"/>
              </a:ext>
            </a:extLst>
          </p:cNvPr>
          <p:cNvSpPr>
            <a:spLocks noChangeArrowheads="1"/>
          </p:cNvSpPr>
          <p:nvPr/>
        </p:nvSpPr>
        <p:spPr bwMode="auto">
          <a:xfrm>
            <a:off x="973588" y="126484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solidFill>
                  <a:schemeClr val="tx1">
                    <a:lumMod val="40000"/>
                    <a:lumOff val="60000"/>
                  </a:schemeClr>
                </a:solidFill>
                <a:ea typeface="华文楷体" pitchFamily="2" charset="-122"/>
              </a:rPr>
              <a:t>§5-1 </a:t>
            </a:r>
            <a:r>
              <a:rPr lang="zh-CN" altLang="en-US" sz="2400" b="1" kern="0" dirty="0">
                <a:solidFill>
                  <a:schemeClr val="tx1">
                    <a:lumMod val="40000"/>
                    <a:lumOff val="60000"/>
                  </a:schemeClr>
                </a:solidFill>
                <a:ea typeface="华文楷体" pitchFamily="2" charset="-122"/>
              </a:rPr>
              <a:t>理想气体在变截面管道中的流动</a:t>
            </a:r>
          </a:p>
        </p:txBody>
      </p:sp>
      <p:sp>
        <p:nvSpPr>
          <p:cNvPr id="9" name="AutoShape 10">
            <a:hlinkClick r:id="" action="ppaction://noaction" highlightClick="1"/>
            <a:extLst>
              <a:ext uri="{FF2B5EF4-FFF2-40B4-BE49-F238E27FC236}">
                <a16:creationId xmlns:a16="http://schemas.microsoft.com/office/drawing/2014/main" id="{D2116CC5-900B-4FEC-AB77-4EE747F4463D}"/>
              </a:ext>
            </a:extLst>
          </p:cNvPr>
          <p:cNvSpPr>
            <a:spLocks noChangeArrowheads="1"/>
          </p:cNvSpPr>
          <p:nvPr/>
        </p:nvSpPr>
        <p:spPr bwMode="auto">
          <a:xfrm>
            <a:off x="973588" y="4872935"/>
            <a:ext cx="7200000" cy="720000"/>
          </a:xfrm>
          <a:prstGeom prst="actionButtonBlank">
            <a:avLst/>
          </a:prstGeom>
          <a:solidFill>
            <a:schemeClr val="accent1">
              <a:lumMod val="20000"/>
              <a:lumOff val="8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ct val="50000"/>
              </a:spcBef>
              <a:defRPr/>
            </a:pPr>
            <a:r>
              <a:rPr lang="en-US" altLang="zh-CN" sz="2400" b="1" kern="0" dirty="0">
                <a:ea typeface="华文楷体" pitchFamily="2" charset="-122"/>
              </a:rPr>
              <a:t>§5-4 </a:t>
            </a:r>
            <a:r>
              <a:rPr lang="zh-CN" altLang="en-US" sz="2400" b="1" kern="0" dirty="0">
                <a:ea typeface="华文楷体" pitchFamily="2" charset="-122"/>
              </a:rPr>
              <a:t>内压式超声速进气道及其他变截面管流</a:t>
            </a:r>
          </a:p>
        </p:txBody>
      </p:sp>
      <p:sp>
        <p:nvSpPr>
          <p:cNvPr id="65551" name="灯片编号占位符 15">
            <a:extLst>
              <a:ext uri="{FF2B5EF4-FFF2-40B4-BE49-F238E27FC236}">
                <a16:creationId xmlns:a16="http://schemas.microsoft.com/office/drawing/2014/main" id="{6243E3E3-EA47-437A-9624-28C9DDAE267B}"/>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D9A594D1-0A4F-4734-B933-1600993E37DF}" type="slidenum">
              <a:rPr lang="en-US" altLang="zh-CN" sz="2800"/>
              <a:pPr algn="r">
                <a:spcBef>
                  <a:spcPct val="0"/>
                </a:spcBef>
                <a:buClrTx/>
                <a:buSzTx/>
                <a:buFontTx/>
                <a:buNone/>
              </a:pPr>
              <a:t>60</a:t>
            </a:fld>
            <a:endParaRPr lang="en-US" altLang="zh-CN" sz="2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3D88A54-7D4C-4B8B-BF6A-D8582765A9B0}"/>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50C32B0-1321-4FBF-8F84-76273F00AC6C}" type="slidenum">
              <a:rPr lang="en-US" altLang="zh-CN">
                <a:latin typeface="Calibri" panose="020F0502020204030204" pitchFamily="34" charset="0"/>
              </a:rPr>
              <a:pPr/>
              <a:t>61</a:t>
            </a:fld>
            <a:endParaRPr lang="en-US" altLang="zh-CN">
              <a:latin typeface="Calibri" panose="020F0502020204030204" pitchFamily="34" charset="0"/>
            </a:endParaRPr>
          </a:p>
        </p:txBody>
      </p:sp>
      <p:sp>
        <p:nvSpPr>
          <p:cNvPr id="67587" name="标题 1">
            <a:extLst>
              <a:ext uri="{FF2B5EF4-FFF2-40B4-BE49-F238E27FC236}">
                <a16:creationId xmlns:a16="http://schemas.microsoft.com/office/drawing/2014/main" id="{2945F299-37E8-4726-B780-4380E3EDF4A4}"/>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sp>
        <p:nvSpPr>
          <p:cNvPr id="4" name="Rectangle 4">
            <a:extLst>
              <a:ext uri="{FF2B5EF4-FFF2-40B4-BE49-F238E27FC236}">
                <a16:creationId xmlns:a16="http://schemas.microsoft.com/office/drawing/2014/main" id="{0B51E62C-506E-49A8-91DE-42241552DF8E}"/>
              </a:ext>
            </a:extLst>
          </p:cNvPr>
          <p:cNvSpPr>
            <a:spLocks noChangeArrowheads="1"/>
          </p:cNvSpPr>
          <p:nvPr/>
        </p:nvSpPr>
        <p:spPr bwMode="auto">
          <a:xfrm>
            <a:off x="468313" y="828675"/>
            <a:ext cx="5867400"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管道截面积变化对气流参数的影响</a:t>
            </a:r>
          </a:p>
        </p:txBody>
      </p:sp>
      <p:graphicFrame>
        <p:nvGraphicFramePr>
          <p:cNvPr id="67589" name="Object 2">
            <a:extLst>
              <a:ext uri="{FF2B5EF4-FFF2-40B4-BE49-F238E27FC236}">
                <a16:creationId xmlns:a16="http://schemas.microsoft.com/office/drawing/2014/main" id="{BC7CF513-CC3E-4531-BBC2-CC8356820B57}"/>
              </a:ext>
            </a:extLst>
          </p:cNvPr>
          <p:cNvGraphicFramePr>
            <a:graphicFrameLocks noChangeAspect="1"/>
          </p:cNvGraphicFramePr>
          <p:nvPr/>
        </p:nvGraphicFramePr>
        <p:xfrm>
          <a:off x="587375" y="2020888"/>
          <a:ext cx="1906588" cy="795337"/>
        </p:xfrm>
        <a:graphic>
          <a:graphicData uri="http://schemas.openxmlformats.org/presentationml/2006/ole">
            <mc:AlternateContent xmlns:mc="http://schemas.openxmlformats.org/markup-compatibility/2006">
              <mc:Choice xmlns:v="urn:schemas-microsoft-com:vml" Requires="v">
                <p:oleObj spid="_x0000_s67886" name="Equation" r:id="rId3" imgW="1066337" imgH="444307" progId="Equation.DSMT4">
                  <p:embed/>
                </p:oleObj>
              </mc:Choice>
              <mc:Fallback>
                <p:oleObj name="Equation" r:id="rId3" imgW="1066337" imgH="444307"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5" y="2020888"/>
                        <a:ext cx="1906588"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67590" name="Object 3">
            <a:extLst>
              <a:ext uri="{FF2B5EF4-FFF2-40B4-BE49-F238E27FC236}">
                <a16:creationId xmlns:a16="http://schemas.microsoft.com/office/drawing/2014/main" id="{E481CAB6-1E54-4371-8D30-6DD169ECB5E3}"/>
              </a:ext>
            </a:extLst>
          </p:cNvPr>
          <p:cNvGraphicFramePr>
            <a:graphicFrameLocks noChangeAspect="1"/>
          </p:cNvGraphicFramePr>
          <p:nvPr/>
        </p:nvGraphicFramePr>
        <p:xfrm>
          <a:off x="576263" y="2814638"/>
          <a:ext cx="2051050" cy="830262"/>
        </p:xfrm>
        <a:graphic>
          <a:graphicData uri="http://schemas.openxmlformats.org/presentationml/2006/ole">
            <mc:AlternateContent xmlns:mc="http://schemas.openxmlformats.org/markup-compatibility/2006">
              <mc:Choice xmlns:v="urn:schemas-microsoft-com:vml" Requires="v">
                <p:oleObj spid="_x0000_s67887" name="Equation" r:id="rId5" imgW="1117115" imgH="444307" progId="Equation.DSMT4">
                  <p:embed/>
                </p:oleObj>
              </mc:Choice>
              <mc:Fallback>
                <p:oleObj name="Equation" r:id="rId5" imgW="1117115" imgH="444307"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263" y="2814638"/>
                        <a:ext cx="20510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67591" name="Object 4">
            <a:extLst>
              <a:ext uri="{FF2B5EF4-FFF2-40B4-BE49-F238E27FC236}">
                <a16:creationId xmlns:a16="http://schemas.microsoft.com/office/drawing/2014/main" id="{9AAFFC91-C25E-4DA4-9209-288A9308F512}"/>
              </a:ext>
            </a:extLst>
          </p:cNvPr>
          <p:cNvGraphicFramePr>
            <a:graphicFrameLocks noChangeAspect="1"/>
          </p:cNvGraphicFramePr>
          <p:nvPr/>
        </p:nvGraphicFramePr>
        <p:xfrm>
          <a:off x="587375" y="3644900"/>
          <a:ext cx="2398713" cy="804863"/>
        </p:xfrm>
        <a:graphic>
          <a:graphicData uri="http://schemas.openxmlformats.org/presentationml/2006/ole">
            <mc:AlternateContent xmlns:mc="http://schemas.openxmlformats.org/markup-compatibility/2006">
              <mc:Choice xmlns:v="urn:schemas-microsoft-com:vml" Requires="v">
                <p:oleObj spid="_x0000_s67888" name="Equation" r:id="rId7" imgW="1307532" imgH="431613" progId="Equation.DSMT4">
                  <p:embed/>
                </p:oleObj>
              </mc:Choice>
              <mc:Fallback>
                <p:oleObj name="Equation" r:id="rId7" imgW="1307532" imgH="431613"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375" y="3644900"/>
                        <a:ext cx="23987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67592" name="Object 5">
            <a:extLst>
              <a:ext uri="{FF2B5EF4-FFF2-40B4-BE49-F238E27FC236}">
                <a16:creationId xmlns:a16="http://schemas.microsoft.com/office/drawing/2014/main" id="{CE6B447B-08CB-44D0-9266-D14CB7CF2419}"/>
              </a:ext>
            </a:extLst>
          </p:cNvPr>
          <p:cNvGraphicFramePr>
            <a:graphicFrameLocks noChangeAspect="1"/>
          </p:cNvGraphicFramePr>
          <p:nvPr/>
        </p:nvGraphicFramePr>
        <p:xfrm>
          <a:off x="600075" y="5338763"/>
          <a:ext cx="3167063" cy="947737"/>
        </p:xfrm>
        <a:graphic>
          <a:graphicData uri="http://schemas.openxmlformats.org/presentationml/2006/ole">
            <mc:AlternateContent xmlns:mc="http://schemas.openxmlformats.org/markup-compatibility/2006">
              <mc:Choice xmlns:v="urn:schemas-microsoft-com:vml" Requires="v">
                <p:oleObj spid="_x0000_s67889" name="Equation" r:id="rId9" imgW="1727200" imgH="508000" progId="Equation.DSMT4">
                  <p:embed/>
                </p:oleObj>
              </mc:Choice>
              <mc:Fallback>
                <p:oleObj name="Equation" r:id="rId9" imgW="1727200" imgH="5080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075" y="5338763"/>
                        <a:ext cx="3167063"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67593" name="Object 6">
            <a:extLst>
              <a:ext uri="{FF2B5EF4-FFF2-40B4-BE49-F238E27FC236}">
                <a16:creationId xmlns:a16="http://schemas.microsoft.com/office/drawing/2014/main" id="{8921DF4C-B1E8-4AB1-A89C-DA0400FCBBC5}"/>
              </a:ext>
            </a:extLst>
          </p:cNvPr>
          <p:cNvGraphicFramePr>
            <a:graphicFrameLocks noChangeAspect="1"/>
          </p:cNvGraphicFramePr>
          <p:nvPr/>
        </p:nvGraphicFramePr>
        <p:xfrm>
          <a:off x="622300" y="4533900"/>
          <a:ext cx="2143125" cy="735013"/>
        </p:xfrm>
        <a:graphic>
          <a:graphicData uri="http://schemas.openxmlformats.org/presentationml/2006/ole">
            <mc:AlternateContent xmlns:mc="http://schemas.openxmlformats.org/markup-compatibility/2006">
              <mc:Choice xmlns:v="urn:schemas-microsoft-com:vml" Requires="v">
                <p:oleObj spid="_x0000_s67890" name="Equation" r:id="rId11" imgW="1167893" imgH="393529" progId="Equation.DSMT4">
                  <p:embed/>
                </p:oleObj>
              </mc:Choice>
              <mc:Fallback>
                <p:oleObj name="Equation" r:id="rId11" imgW="1167893" imgH="393529"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2300" y="4533900"/>
                        <a:ext cx="21431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cxnSp>
        <p:nvCxnSpPr>
          <p:cNvPr id="67594" name="直接连接符 20">
            <a:extLst>
              <a:ext uri="{FF2B5EF4-FFF2-40B4-BE49-F238E27FC236}">
                <a16:creationId xmlns:a16="http://schemas.microsoft.com/office/drawing/2014/main" id="{3DFED0F1-D930-4537-BC22-C5B43252DCE9}"/>
              </a:ext>
            </a:extLst>
          </p:cNvPr>
          <p:cNvCxnSpPr>
            <a:cxnSpLocks noChangeShapeType="1"/>
          </p:cNvCxnSpPr>
          <p:nvPr/>
        </p:nvCxnSpPr>
        <p:spPr bwMode="auto">
          <a:xfrm>
            <a:off x="539750" y="4508500"/>
            <a:ext cx="7920038"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67595" name="直接连接符 27">
            <a:extLst>
              <a:ext uri="{FF2B5EF4-FFF2-40B4-BE49-F238E27FC236}">
                <a16:creationId xmlns:a16="http://schemas.microsoft.com/office/drawing/2014/main" id="{83607A00-C341-4217-BBF0-686A552889D7}"/>
              </a:ext>
            </a:extLst>
          </p:cNvPr>
          <p:cNvCxnSpPr>
            <a:cxnSpLocks noChangeShapeType="1"/>
          </p:cNvCxnSpPr>
          <p:nvPr/>
        </p:nvCxnSpPr>
        <p:spPr bwMode="auto">
          <a:xfrm>
            <a:off x="3816350" y="1484313"/>
            <a:ext cx="0" cy="467995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67596" name="直接连接符 28">
            <a:extLst>
              <a:ext uri="{FF2B5EF4-FFF2-40B4-BE49-F238E27FC236}">
                <a16:creationId xmlns:a16="http://schemas.microsoft.com/office/drawing/2014/main" id="{8810B946-D213-4DD5-898A-E1FE7F48906D}"/>
              </a:ext>
            </a:extLst>
          </p:cNvPr>
          <p:cNvCxnSpPr>
            <a:cxnSpLocks noChangeShapeType="1"/>
          </p:cNvCxnSpPr>
          <p:nvPr/>
        </p:nvCxnSpPr>
        <p:spPr bwMode="auto">
          <a:xfrm>
            <a:off x="539750" y="1952625"/>
            <a:ext cx="7920038"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67597" name="直接连接符 29">
            <a:extLst>
              <a:ext uri="{FF2B5EF4-FFF2-40B4-BE49-F238E27FC236}">
                <a16:creationId xmlns:a16="http://schemas.microsoft.com/office/drawing/2014/main" id="{87F9D056-03F6-4A20-BD12-144EE756FD76}"/>
              </a:ext>
            </a:extLst>
          </p:cNvPr>
          <p:cNvCxnSpPr>
            <a:cxnSpLocks noChangeShapeType="1"/>
          </p:cNvCxnSpPr>
          <p:nvPr/>
        </p:nvCxnSpPr>
        <p:spPr bwMode="auto">
          <a:xfrm>
            <a:off x="5832475" y="1484313"/>
            <a:ext cx="0" cy="467995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graphicFrame>
        <p:nvGraphicFramePr>
          <p:cNvPr id="67598" name="Object 7">
            <a:extLst>
              <a:ext uri="{FF2B5EF4-FFF2-40B4-BE49-F238E27FC236}">
                <a16:creationId xmlns:a16="http://schemas.microsoft.com/office/drawing/2014/main" id="{7DA4B965-4F4A-4A5A-AB8C-D231B0FE53AA}"/>
              </a:ext>
            </a:extLst>
          </p:cNvPr>
          <p:cNvGraphicFramePr>
            <a:graphicFrameLocks noChangeAspect="1"/>
          </p:cNvGraphicFramePr>
          <p:nvPr/>
        </p:nvGraphicFramePr>
        <p:xfrm>
          <a:off x="4319588" y="1562100"/>
          <a:ext cx="841375" cy="319088"/>
        </p:xfrm>
        <a:graphic>
          <a:graphicData uri="http://schemas.openxmlformats.org/presentationml/2006/ole">
            <mc:AlternateContent xmlns:mc="http://schemas.openxmlformats.org/markup-compatibility/2006">
              <mc:Choice xmlns:v="urn:schemas-microsoft-com:vml" Requires="v">
                <p:oleObj spid="_x0000_s67891" name="Equation" r:id="rId13" imgW="469696" imgH="177723" progId="Equation.DSMT4">
                  <p:embed/>
                </p:oleObj>
              </mc:Choice>
              <mc:Fallback>
                <p:oleObj name="Equation" r:id="rId13" imgW="469696" imgH="177723"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9588" y="1562100"/>
                        <a:ext cx="8413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67599" name="Object 8">
            <a:extLst>
              <a:ext uri="{FF2B5EF4-FFF2-40B4-BE49-F238E27FC236}">
                <a16:creationId xmlns:a16="http://schemas.microsoft.com/office/drawing/2014/main" id="{2E215147-F405-4B60-A437-99DCE4B70661}"/>
              </a:ext>
            </a:extLst>
          </p:cNvPr>
          <p:cNvGraphicFramePr>
            <a:graphicFrameLocks noChangeAspect="1"/>
          </p:cNvGraphicFramePr>
          <p:nvPr/>
        </p:nvGraphicFramePr>
        <p:xfrm>
          <a:off x="6408738" y="1520825"/>
          <a:ext cx="841375" cy="319088"/>
        </p:xfrm>
        <a:graphic>
          <a:graphicData uri="http://schemas.openxmlformats.org/presentationml/2006/ole">
            <mc:AlternateContent xmlns:mc="http://schemas.openxmlformats.org/markup-compatibility/2006">
              <mc:Choice xmlns:v="urn:schemas-microsoft-com:vml" Requires="v">
                <p:oleObj spid="_x0000_s67892" name="Equation" r:id="rId15" imgW="469696" imgH="177723" progId="Equation.DSMT4">
                  <p:embed/>
                </p:oleObj>
              </mc:Choice>
              <mc:Fallback>
                <p:oleObj name="Equation" r:id="rId15" imgW="469696" imgH="177723"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08738" y="1520825"/>
                        <a:ext cx="8413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cxnSp>
        <p:nvCxnSpPr>
          <p:cNvPr id="67600" name="直接连接符 40">
            <a:extLst>
              <a:ext uri="{FF2B5EF4-FFF2-40B4-BE49-F238E27FC236}">
                <a16:creationId xmlns:a16="http://schemas.microsoft.com/office/drawing/2014/main" id="{E2339B2E-69BD-4944-9F71-E29C33133342}"/>
              </a:ext>
            </a:extLst>
          </p:cNvPr>
          <p:cNvCxnSpPr>
            <a:cxnSpLocks noChangeShapeType="1"/>
          </p:cNvCxnSpPr>
          <p:nvPr/>
        </p:nvCxnSpPr>
        <p:spPr bwMode="auto">
          <a:xfrm>
            <a:off x="7848600" y="1520825"/>
            <a:ext cx="0" cy="467995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43" name="TextBox 42">
            <a:extLst>
              <a:ext uri="{FF2B5EF4-FFF2-40B4-BE49-F238E27FC236}">
                <a16:creationId xmlns:a16="http://schemas.microsoft.com/office/drawing/2014/main" id="{4E1D3B0C-D4B2-4C89-AF79-2D2C6B4A5E47}"/>
              </a:ext>
            </a:extLst>
          </p:cNvPr>
          <p:cNvSpPr txBox="1">
            <a:spLocks noChangeArrowheads="1"/>
          </p:cNvSpPr>
          <p:nvPr/>
        </p:nvSpPr>
        <p:spPr bwMode="auto">
          <a:xfrm>
            <a:off x="8027988" y="2740025"/>
            <a:ext cx="48101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扩压器</a:t>
            </a:r>
          </a:p>
        </p:txBody>
      </p:sp>
      <p:sp>
        <p:nvSpPr>
          <p:cNvPr id="44" name="TextBox 43">
            <a:extLst>
              <a:ext uri="{FF2B5EF4-FFF2-40B4-BE49-F238E27FC236}">
                <a16:creationId xmlns:a16="http://schemas.microsoft.com/office/drawing/2014/main" id="{930D480D-4365-4835-8902-AC207881F8F5}"/>
              </a:ext>
            </a:extLst>
          </p:cNvPr>
          <p:cNvSpPr txBox="1">
            <a:spLocks noChangeArrowheads="1"/>
          </p:cNvSpPr>
          <p:nvPr/>
        </p:nvSpPr>
        <p:spPr bwMode="auto">
          <a:xfrm>
            <a:off x="7993063" y="4902200"/>
            <a:ext cx="4810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latin typeface="华文中宋" panose="02010600040101010101" pitchFamily="2" charset="-122"/>
                <a:ea typeface="华文中宋" panose="02010600040101010101" pitchFamily="2" charset="-122"/>
              </a:rPr>
              <a:t>喷管</a:t>
            </a:r>
          </a:p>
        </p:txBody>
      </p:sp>
      <p:sp>
        <p:nvSpPr>
          <p:cNvPr id="67603" name="矩形 44">
            <a:extLst>
              <a:ext uri="{FF2B5EF4-FFF2-40B4-BE49-F238E27FC236}">
                <a16:creationId xmlns:a16="http://schemas.microsoft.com/office/drawing/2014/main" id="{5617AD5B-64F1-4964-B7FE-A312E975958D}"/>
              </a:ext>
            </a:extLst>
          </p:cNvPr>
          <p:cNvSpPr>
            <a:spLocks noChangeArrowheads="1"/>
          </p:cNvSpPr>
          <p:nvPr/>
        </p:nvSpPr>
        <p:spPr bwMode="auto">
          <a:xfrm>
            <a:off x="911225" y="1449388"/>
            <a:ext cx="1620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800">
                <a:solidFill>
                  <a:srgbClr val="C00000"/>
                </a:solidFill>
                <a:latin typeface="华文新魏" panose="02010800040101010101" pitchFamily="2" charset="-122"/>
                <a:ea typeface="华文新魏" panose="02010800040101010101" pitchFamily="2" charset="-122"/>
              </a:rPr>
              <a:t>基本方程</a:t>
            </a:r>
            <a:endParaRPr lang="zh-CN" altLang="en-US" sz="2800">
              <a:solidFill>
                <a:srgbClr val="C00000"/>
              </a:solidFill>
              <a:latin typeface="Times New Roman" panose="02020603050405020304" pitchFamily="18" charset="0"/>
            </a:endParaRPr>
          </a:p>
        </p:txBody>
      </p:sp>
      <p:sp>
        <p:nvSpPr>
          <p:cNvPr id="24" name="圆角矩形 23">
            <a:extLst>
              <a:ext uri="{FF2B5EF4-FFF2-40B4-BE49-F238E27FC236}">
                <a16:creationId xmlns:a16="http://schemas.microsoft.com/office/drawing/2014/main" id="{41DCAE14-28ED-4A98-A97F-8C5F5A8C157F}"/>
              </a:ext>
            </a:extLst>
          </p:cNvPr>
          <p:cNvSpPr>
            <a:spLocks noChangeArrowheads="1"/>
          </p:cNvSpPr>
          <p:nvPr/>
        </p:nvSpPr>
        <p:spPr bwMode="auto">
          <a:xfrm>
            <a:off x="3908425" y="2109788"/>
            <a:ext cx="4629150" cy="2201862"/>
          </a:xfrm>
          <a:prstGeom prst="roundRect">
            <a:avLst>
              <a:gd name="adj" fmla="val 16667"/>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pic>
        <p:nvPicPr>
          <p:cNvPr id="25" name="图片 24">
            <a:extLst>
              <a:ext uri="{FF2B5EF4-FFF2-40B4-BE49-F238E27FC236}">
                <a16:creationId xmlns:a16="http://schemas.microsoft.com/office/drawing/2014/main" id="{547E1388-F6CC-417F-A991-160177F591EA}"/>
              </a:ext>
            </a:extLst>
          </p:cNvPr>
          <p:cNvPicPr>
            <a:picLocks noChangeAspect="1"/>
          </p:cNvPicPr>
          <p:nvPr/>
        </p:nvPicPr>
        <p:blipFill>
          <a:blip r:embed="rId17"/>
          <a:stretch>
            <a:fillRect/>
          </a:stretch>
        </p:blipFill>
        <p:spPr>
          <a:xfrm>
            <a:off x="3942946" y="4778213"/>
            <a:ext cx="1848659" cy="1308282"/>
          </a:xfrm>
          <a:prstGeom prst="rect">
            <a:avLst/>
          </a:prstGeom>
        </p:spPr>
      </p:pic>
      <p:pic>
        <p:nvPicPr>
          <p:cNvPr id="26" name="图片 25">
            <a:extLst>
              <a:ext uri="{FF2B5EF4-FFF2-40B4-BE49-F238E27FC236}">
                <a16:creationId xmlns:a16="http://schemas.microsoft.com/office/drawing/2014/main" id="{B95034F1-A235-4F9D-986E-B8D67E4404E1}"/>
              </a:ext>
            </a:extLst>
          </p:cNvPr>
          <p:cNvPicPr>
            <a:picLocks noChangeAspect="1"/>
          </p:cNvPicPr>
          <p:nvPr/>
        </p:nvPicPr>
        <p:blipFill>
          <a:blip r:embed="rId18"/>
          <a:stretch>
            <a:fillRect/>
          </a:stretch>
        </p:blipFill>
        <p:spPr>
          <a:xfrm>
            <a:off x="3919538" y="2468689"/>
            <a:ext cx="1831343" cy="1439735"/>
          </a:xfrm>
          <a:prstGeom prst="rect">
            <a:avLst/>
          </a:prstGeom>
        </p:spPr>
      </p:pic>
      <p:pic>
        <p:nvPicPr>
          <p:cNvPr id="27" name="图片 26">
            <a:extLst>
              <a:ext uri="{FF2B5EF4-FFF2-40B4-BE49-F238E27FC236}">
                <a16:creationId xmlns:a16="http://schemas.microsoft.com/office/drawing/2014/main" id="{02D8D94A-6AB2-45C1-9239-91986397F5BC}"/>
              </a:ext>
            </a:extLst>
          </p:cNvPr>
          <p:cNvPicPr>
            <a:picLocks noChangeAspect="1"/>
          </p:cNvPicPr>
          <p:nvPr/>
        </p:nvPicPr>
        <p:blipFill>
          <a:blip r:embed="rId19"/>
          <a:stretch>
            <a:fillRect/>
          </a:stretch>
        </p:blipFill>
        <p:spPr>
          <a:xfrm>
            <a:off x="5889861" y="2556226"/>
            <a:ext cx="1893730" cy="1372954"/>
          </a:xfrm>
          <a:prstGeom prst="rect">
            <a:avLst/>
          </a:prstGeom>
        </p:spPr>
      </p:pic>
      <p:pic>
        <p:nvPicPr>
          <p:cNvPr id="28" name="图片 27">
            <a:extLst>
              <a:ext uri="{FF2B5EF4-FFF2-40B4-BE49-F238E27FC236}">
                <a16:creationId xmlns:a16="http://schemas.microsoft.com/office/drawing/2014/main" id="{994A9D5F-916A-457E-9407-30C4B24FBAC4}"/>
              </a:ext>
            </a:extLst>
          </p:cNvPr>
          <p:cNvPicPr>
            <a:picLocks noChangeAspect="1"/>
          </p:cNvPicPr>
          <p:nvPr/>
        </p:nvPicPr>
        <p:blipFill>
          <a:blip r:embed="rId20"/>
          <a:stretch>
            <a:fillRect/>
          </a:stretch>
        </p:blipFill>
        <p:spPr>
          <a:xfrm>
            <a:off x="6081720" y="4769193"/>
            <a:ext cx="1587493" cy="1258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2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1B281D7-9F1A-438D-AB7D-35CED6181AE6}"/>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92A101F-841D-46BC-9F75-10AF04AC7A68}" type="slidenum">
              <a:rPr lang="en-US" altLang="zh-CN">
                <a:latin typeface="Calibri" panose="020F0502020204030204" pitchFamily="34" charset="0"/>
              </a:rPr>
              <a:pPr/>
              <a:t>62</a:t>
            </a:fld>
            <a:endParaRPr lang="en-US" altLang="zh-CN">
              <a:latin typeface="Calibri" panose="020F0502020204030204" pitchFamily="34" charset="0"/>
            </a:endParaRPr>
          </a:p>
        </p:txBody>
      </p:sp>
      <p:sp>
        <p:nvSpPr>
          <p:cNvPr id="66563" name="标题 1">
            <a:extLst>
              <a:ext uri="{FF2B5EF4-FFF2-40B4-BE49-F238E27FC236}">
                <a16:creationId xmlns:a16="http://schemas.microsoft.com/office/drawing/2014/main" id="{61483E8E-3926-4FC4-AE4E-C49BE405544E}"/>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sp>
        <p:nvSpPr>
          <p:cNvPr id="6" name="矩形 4">
            <a:extLst>
              <a:ext uri="{FF2B5EF4-FFF2-40B4-BE49-F238E27FC236}">
                <a16:creationId xmlns:a16="http://schemas.microsoft.com/office/drawing/2014/main" id="{5B78A7DE-A627-4AF5-8C1A-DCD161A7B520}"/>
              </a:ext>
            </a:extLst>
          </p:cNvPr>
          <p:cNvSpPr>
            <a:spLocks noChangeArrowheads="1"/>
          </p:cNvSpPr>
          <p:nvPr/>
        </p:nvSpPr>
        <p:spPr bwMode="auto">
          <a:xfrm>
            <a:off x="201763" y="1553667"/>
            <a:ext cx="4740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latin typeface="华文中宋" panose="02010600040101010101" pitchFamily="2" charset="-122"/>
                <a:ea typeface="华文中宋" panose="02010600040101010101" pitchFamily="2" charset="-122"/>
              </a:rPr>
              <a:t>亚声速进气道</a:t>
            </a:r>
          </a:p>
        </p:txBody>
      </p:sp>
      <p:sp>
        <p:nvSpPr>
          <p:cNvPr id="7" name="矩形 4">
            <a:extLst>
              <a:ext uri="{FF2B5EF4-FFF2-40B4-BE49-F238E27FC236}">
                <a16:creationId xmlns:a16="http://schemas.microsoft.com/office/drawing/2014/main" id="{C34B492F-DA11-4B81-96E4-AA763FC4665C}"/>
              </a:ext>
            </a:extLst>
          </p:cNvPr>
          <p:cNvSpPr>
            <a:spLocks noChangeArrowheads="1"/>
          </p:cNvSpPr>
          <p:nvPr/>
        </p:nvSpPr>
        <p:spPr bwMode="auto">
          <a:xfrm>
            <a:off x="201764" y="4283505"/>
            <a:ext cx="4740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latin typeface="华文中宋" panose="02010600040101010101" pitchFamily="2" charset="-122"/>
                <a:ea typeface="华文中宋" panose="02010600040101010101" pitchFamily="2" charset="-122"/>
              </a:rPr>
              <a:t>超声速进气道</a:t>
            </a:r>
          </a:p>
        </p:txBody>
      </p:sp>
      <p:pic>
        <p:nvPicPr>
          <p:cNvPr id="79874" name="Picture 2">
            <a:extLst>
              <a:ext uri="{FF2B5EF4-FFF2-40B4-BE49-F238E27FC236}">
                <a16:creationId xmlns:a16="http://schemas.microsoft.com/office/drawing/2014/main" id="{02C6CB07-EA01-40C7-8F8E-97A8FD4FF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226" y="881488"/>
            <a:ext cx="2924935" cy="1514840"/>
          </a:xfrm>
          <a:prstGeom prst="rect">
            <a:avLst/>
          </a:prstGeom>
          <a:noFill/>
          <a:extLst>
            <a:ext uri="{909E8E84-426E-40DD-AFC4-6F175D3DCCD1}">
              <a14:hiddenFill xmlns:a14="http://schemas.microsoft.com/office/drawing/2010/main">
                <a:solidFill>
                  <a:srgbClr val="FFFFFF"/>
                </a:solidFill>
              </a14:hiddenFill>
            </a:ext>
          </a:extLst>
        </p:spPr>
      </p:pic>
      <p:pic>
        <p:nvPicPr>
          <p:cNvPr id="79876" name="Picture 4">
            <a:extLst>
              <a:ext uri="{FF2B5EF4-FFF2-40B4-BE49-F238E27FC236}">
                <a16:creationId xmlns:a16="http://schemas.microsoft.com/office/drawing/2014/main" id="{7FF378CF-3F8A-4A73-A43A-0AED7C81E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1762" y="2691899"/>
            <a:ext cx="2414234" cy="1511310"/>
          </a:xfrm>
          <a:prstGeom prst="rect">
            <a:avLst/>
          </a:prstGeom>
          <a:noFill/>
          <a:extLst>
            <a:ext uri="{909E8E84-426E-40DD-AFC4-6F175D3DCCD1}">
              <a14:hiddenFill xmlns:a14="http://schemas.microsoft.com/office/drawing/2010/main">
                <a:solidFill>
                  <a:srgbClr val="FFFFFF"/>
                </a:solidFill>
              </a14:hiddenFill>
            </a:ext>
          </a:extLst>
        </p:spPr>
      </p:pic>
      <p:pic>
        <p:nvPicPr>
          <p:cNvPr id="79880" name="Picture 8">
            <a:extLst>
              <a:ext uri="{FF2B5EF4-FFF2-40B4-BE49-F238E27FC236}">
                <a16:creationId xmlns:a16="http://schemas.microsoft.com/office/drawing/2014/main" id="{EEA15F81-6BCC-4163-BF92-43DDA9034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95" y="2681011"/>
            <a:ext cx="2651176" cy="151484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DCA8FA9-BDB8-4838-8514-24AFD7EF0BB2}"/>
              </a:ext>
            </a:extLst>
          </p:cNvPr>
          <p:cNvPicPr>
            <a:picLocks noChangeAspect="1"/>
          </p:cNvPicPr>
          <p:nvPr/>
        </p:nvPicPr>
        <p:blipFill>
          <a:blip r:embed="rId5"/>
          <a:stretch>
            <a:fillRect/>
          </a:stretch>
        </p:blipFill>
        <p:spPr>
          <a:xfrm>
            <a:off x="2297389" y="4626663"/>
            <a:ext cx="2274612" cy="1273539"/>
          </a:xfrm>
          <a:prstGeom prst="rect">
            <a:avLst/>
          </a:prstGeom>
        </p:spPr>
      </p:pic>
      <p:pic>
        <p:nvPicPr>
          <p:cNvPr id="5" name="图片 4">
            <a:extLst>
              <a:ext uri="{FF2B5EF4-FFF2-40B4-BE49-F238E27FC236}">
                <a16:creationId xmlns:a16="http://schemas.microsoft.com/office/drawing/2014/main" id="{A46D70DE-14B1-436D-9DFD-628B05EDDF18}"/>
              </a:ext>
            </a:extLst>
          </p:cNvPr>
          <p:cNvPicPr>
            <a:picLocks noChangeAspect="1"/>
          </p:cNvPicPr>
          <p:nvPr/>
        </p:nvPicPr>
        <p:blipFill>
          <a:blip r:embed="rId6"/>
          <a:stretch>
            <a:fillRect/>
          </a:stretch>
        </p:blipFill>
        <p:spPr>
          <a:xfrm>
            <a:off x="4758785" y="4615657"/>
            <a:ext cx="1923248" cy="1215164"/>
          </a:xfrm>
          <a:prstGeom prst="rect">
            <a:avLst/>
          </a:prstGeom>
        </p:spPr>
      </p:pic>
      <p:pic>
        <p:nvPicPr>
          <p:cNvPr id="8" name="图片 7">
            <a:extLst>
              <a:ext uri="{FF2B5EF4-FFF2-40B4-BE49-F238E27FC236}">
                <a16:creationId xmlns:a16="http://schemas.microsoft.com/office/drawing/2014/main" id="{1E873A46-2D86-4E13-822E-9AA610CD0EB8}"/>
              </a:ext>
            </a:extLst>
          </p:cNvPr>
          <p:cNvPicPr>
            <a:picLocks noChangeAspect="1"/>
          </p:cNvPicPr>
          <p:nvPr/>
        </p:nvPicPr>
        <p:blipFill>
          <a:blip r:embed="rId7"/>
          <a:stretch>
            <a:fillRect/>
          </a:stretch>
        </p:blipFill>
        <p:spPr>
          <a:xfrm>
            <a:off x="6905605" y="4546276"/>
            <a:ext cx="2061461" cy="1353926"/>
          </a:xfrm>
          <a:prstGeom prst="rect">
            <a:avLst/>
          </a:prstGeom>
        </p:spPr>
      </p:pic>
      <p:sp>
        <p:nvSpPr>
          <p:cNvPr id="17" name="矩形 4">
            <a:extLst>
              <a:ext uri="{FF2B5EF4-FFF2-40B4-BE49-F238E27FC236}">
                <a16:creationId xmlns:a16="http://schemas.microsoft.com/office/drawing/2014/main" id="{D2F9D5FF-422E-4CE2-AC40-0F99C5A4251B}"/>
              </a:ext>
            </a:extLst>
          </p:cNvPr>
          <p:cNvSpPr>
            <a:spLocks noChangeArrowheads="1"/>
          </p:cNvSpPr>
          <p:nvPr/>
        </p:nvSpPr>
        <p:spPr bwMode="auto">
          <a:xfrm>
            <a:off x="7594108" y="5717299"/>
            <a:ext cx="1166210" cy="5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Tx/>
              <a:buSzTx/>
              <a:buFontTx/>
              <a:buNone/>
            </a:pPr>
            <a:r>
              <a:rPr lang="zh-CN" altLang="en-US" sz="2200" b="1" dirty="0">
                <a:latin typeface="华文中宋" panose="02010600040101010101" pitchFamily="2" charset="-122"/>
                <a:ea typeface="华文中宋" panose="02010600040101010101" pitchFamily="2" charset="-122"/>
              </a:rPr>
              <a:t>混压式</a:t>
            </a:r>
          </a:p>
        </p:txBody>
      </p:sp>
      <p:sp>
        <p:nvSpPr>
          <p:cNvPr id="18" name="矩形 4">
            <a:extLst>
              <a:ext uri="{FF2B5EF4-FFF2-40B4-BE49-F238E27FC236}">
                <a16:creationId xmlns:a16="http://schemas.microsoft.com/office/drawing/2014/main" id="{9DE28266-3E33-4C5D-A40A-6BD9DEE7B99B}"/>
              </a:ext>
            </a:extLst>
          </p:cNvPr>
          <p:cNvSpPr>
            <a:spLocks noChangeArrowheads="1"/>
          </p:cNvSpPr>
          <p:nvPr/>
        </p:nvSpPr>
        <p:spPr bwMode="auto">
          <a:xfrm>
            <a:off x="5305169" y="5727958"/>
            <a:ext cx="1166210" cy="5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Tx/>
              <a:buSzTx/>
              <a:buFontTx/>
              <a:buNone/>
            </a:pPr>
            <a:r>
              <a:rPr lang="zh-CN" altLang="en-US" sz="2200" b="1" dirty="0">
                <a:latin typeface="华文中宋" panose="02010600040101010101" pitchFamily="2" charset="-122"/>
                <a:ea typeface="华文中宋" panose="02010600040101010101" pitchFamily="2" charset="-122"/>
              </a:rPr>
              <a:t>外压式</a:t>
            </a:r>
          </a:p>
        </p:txBody>
      </p:sp>
      <p:sp>
        <p:nvSpPr>
          <p:cNvPr id="19" name="矩形 4">
            <a:extLst>
              <a:ext uri="{FF2B5EF4-FFF2-40B4-BE49-F238E27FC236}">
                <a16:creationId xmlns:a16="http://schemas.microsoft.com/office/drawing/2014/main" id="{3F6397EC-72F1-402F-8CC7-058967C61CDF}"/>
              </a:ext>
            </a:extLst>
          </p:cNvPr>
          <p:cNvSpPr>
            <a:spLocks noChangeArrowheads="1"/>
          </p:cNvSpPr>
          <p:nvPr/>
        </p:nvSpPr>
        <p:spPr bwMode="auto">
          <a:xfrm>
            <a:off x="2897684" y="5727958"/>
            <a:ext cx="1166210" cy="5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Tx/>
              <a:buSzTx/>
              <a:buFontTx/>
              <a:buNone/>
            </a:pPr>
            <a:r>
              <a:rPr lang="zh-CN" altLang="en-US" sz="2200" b="1" dirty="0">
                <a:latin typeface="华文中宋" panose="02010600040101010101" pitchFamily="2" charset="-122"/>
                <a:ea typeface="华文中宋" panose="02010600040101010101" pitchFamily="2" charset="-122"/>
              </a:rPr>
              <a:t>内压式</a:t>
            </a:r>
          </a:p>
        </p:txBody>
      </p:sp>
      <p:pic>
        <p:nvPicPr>
          <p:cNvPr id="79882" name="Picture 10">
            <a:extLst>
              <a:ext uri="{FF2B5EF4-FFF2-40B4-BE49-F238E27FC236}">
                <a16:creationId xmlns:a16="http://schemas.microsoft.com/office/drawing/2014/main" id="{8CECC5F0-C971-4E3F-8253-1247094EB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975" y="881488"/>
            <a:ext cx="2217833" cy="1479899"/>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2D2C6490-2A98-455B-BEFF-1E2CD84D14E2}"/>
              </a:ext>
            </a:extLst>
          </p:cNvPr>
          <p:cNvPicPr>
            <a:picLocks noChangeAspect="1"/>
          </p:cNvPicPr>
          <p:nvPr/>
        </p:nvPicPr>
        <p:blipFill rotWithShape="1">
          <a:blip r:embed="rId9">
            <a:extLst>
              <a:ext uri="{28A0092B-C50C-407E-A947-70E740481C1C}">
                <a14:useLocalDpi xmlns:a14="http://schemas.microsoft.com/office/drawing/2010/main" val="0"/>
              </a:ext>
            </a:extLst>
          </a:blip>
          <a:srcRect l="7101" t="19312" b="21354"/>
          <a:stretch/>
        </p:blipFill>
        <p:spPr>
          <a:xfrm>
            <a:off x="382529" y="2681382"/>
            <a:ext cx="2924935" cy="151325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3">
            <a:extLst>
              <a:ext uri="{FF2B5EF4-FFF2-40B4-BE49-F238E27FC236}">
                <a16:creationId xmlns:a16="http://schemas.microsoft.com/office/drawing/2014/main" id="{1CE30A21-843A-4F96-8386-3E263E3CB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320800"/>
            <a:ext cx="390842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7EF963D8-BF8A-4474-A94C-3C903B9BF3BA}"/>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263F311-CAB1-40AB-9F71-B81C89AB5803}" type="slidenum">
              <a:rPr lang="en-US" altLang="zh-CN">
                <a:latin typeface="Calibri" panose="020F0502020204030204" pitchFamily="34" charset="0"/>
              </a:rPr>
              <a:pPr/>
              <a:t>63</a:t>
            </a:fld>
            <a:endParaRPr lang="en-US" altLang="zh-CN">
              <a:latin typeface="Calibri" panose="020F0502020204030204" pitchFamily="34" charset="0"/>
            </a:endParaRPr>
          </a:p>
        </p:txBody>
      </p:sp>
      <p:sp>
        <p:nvSpPr>
          <p:cNvPr id="68612" name="标题 1">
            <a:extLst>
              <a:ext uri="{FF2B5EF4-FFF2-40B4-BE49-F238E27FC236}">
                <a16:creationId xmlns:a16="http://schemas.microsoft.com/office/drawing/2014/main" id="{82146010-574B-4C18-807B-53016329BEDF}"/>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sp>
        <p:nvSpPr>
          <p:cNvPr id="68613" name="矩形 4">
            <a:extLst>
              <a:ext uri="{FF2B5EF4-FFF2-40B4-BE49-F238E27FC236}">
                <a16:creationId xmlns:a16="http://schemas.microsoft.com/office/drawing/2014/main" id="{DC0F989B-30E7-4992-8B2A-467F00A2CC79}"/>
              </a:ext>
            </a:extLst>
          </p:cNvPr>
          <p:cNvSpPr>
            <a:spLocks noChangeArrowheads="1"/>
          </p:cNvSpPr>
          <p:nvPr/>
        </p:nvSpPr>
        <p:spPr bwMode="auto">
          <a:xfrm>
            <a:off x="400050" y="1400175"/>
            <a:ext cx="4740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sz="2200" b="1" dirty="0">
                <a:latin typeface="华文中宋" panose="02010600040101010101" pitchFamily="2" charset="-122"/>
                <a:ea typeface="华文中宋" panose="02010600040101010101" pitchFamily="2" charset="-122"/>
              </a:rPr>
              <a:t>超</a:t>
            </a:r>
            <a:r>
              <a:rPr lang="zh-CN" altLang="en-US" sz="2200" b="1" dirty="0">
                <a:latin typeface="华文中宋" panose="02010600040101010101" pitchFamily="2" charset="-122"/>
                <a:ea typeface="华文中宋" panose="02010600040101010101" pitchFamily="2" charset="-122"/>
              </a:rPr>
              <a:t>声</a:t>
            </a:r>
            <a:r>
              <a:rPr lang="zh-CN" altLang="zh-CN" sz="2200" b="1" dirty="0">
                <a:latin typeface="华文中宋" panose="02010600040101010101" pitchFamily="2" charset="-122"/>
                <a:ea typeface="华文中宋" panose="02010600040101010101" pitchFamily="2" charset="-122"/>
              </a:rPr>
              <a:t>速内压式进气道</a:t>
            </a:r>
            <a:r>
              <a:rPr lang="zh-CN" altLang="en-US" sz="2200" b="1" dirty="0">
                <a:latin typeface="华文中宋" panose="02010600040101010101" pitchFamily="2" charset="-122"/>
                <a:ea typeface="华文中宋" panose="02010600040101010101" pitchFamily="2" charset="-122"/>
              </a:rPr>
              <a:t>实际工作状态</a:t>
            </a:r>
            <a:r>
              <a:rPr lang="en-US" altLang="zh-CN" sz="2200" b="1" dirty="0">
                <a:latin typeface="华文中宋" panose="02010600040101010101" pitchFamily="2" charset="-122"/>
                <a:ea typeface="华文中宋" panose="02010600040101010101" pitchFamily="2" charset="-122"/>
              </a:rPr>
              <a:t>:</a:t>
            </a:r>
            <a:endParaRPr lang="zh-CN" altLang="en-US" sz="2200" b="1" dirty="0">
              <a:latin typeface="华文中宋" panose="02010600040101010101" pitchFamily="2" charset="-122"/>
              <a:ea typeface="华文中宋" panose="02010600040101010101" pitchFamily="2" charset="-122"/>
            </a:endParaRPr>
          </a:p>
        </p:txBody>
      </p:sp>
      <p:sp>
        <p:nvSpPr>
          <p:cNvPr id="68614" name="Rectangle 2">
            <a:extLst>
              <a:ext uri="{FF2B5EF4-FFF2-40B4-BE49-F238E27FC236}">
                <a16:creationId xmlns:a16="http://schemas.microsoft.com/office/drawing/2014/main" id="{793D5CED-1E21-47D5-A54C-AF96C87D8BE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9" name="Text Box 5">
            <a:extLst>
              <a:ext uri="{FF2B5EF4-FFF2-40B4-BE49-F238E27FC236}">
                <a16:creationId xmlns:a16="http://schemas.microsoft.com/office/drawing/2014/main" id="{96C65746-22E6-4226-80DD-4052E1FAEE90}"/>
              </a:ext>
            </a:extLst>
          </p:cNvPr>
          <p:cNvSpPr txBox="1">
            <a:spLocks noChangeArrowheads="1"/>
          </p:cNvSpPr>
          <p:nvPr/>
        </p:nvSpPr>
        <p:spPr bwMode="auto">
          <a:xfrm>
            <a:off x="519113" y="1801813"/>
            <a:ext cx="509270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40000"/>
              </a:lnSpc>
              <a:spcBef>
                <a:spcPts val="600"/>
              </a:spcBef>
              <a:buClr>
                <a:srgbClr val="C00000"/>
              </a:buClr>
              <a:buSzPct val="80000"/>
              <a:buFont typeface="Wingdings" panose="05000000000000000000" pitchFamily="2" charset="2"/>
              <a:buChar char="p"/>
            </a:pP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收缩段</a:t>
            </a:r>
            <a:r>
              <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 </a:t>
            </a: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波系减速增压</a:t>
            </a:r>
            <a:endPar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40000"/>
              </a:lnSpc>
              <a:spcBef>
                <a:spcPts val="600"/>
              </a:spcBef>
              <a:buClr>
                <a:srgbClr val="C00000"/>
              </a:buClr>
              <a:buSzPct val="80000"/>
              <a:buFont typeface="Wingdings" panose="05000000000000000000" pitchFamily="2" charset="2"/>
              <a:buChar char="p"/>
            </a:pP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喉部    </a:t>
            </a:r>
            <a:r>
              <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 </a:t>
            </a: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一般</a:t>
            </a:r>
            <a:r>
              <a:rPr kumimoji="1" lang="en-US" altLang="zh-CN" b="1" i="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&gt;1</a:t>
            </a:r>
          </a:p>
          <a:p>
            <a:pPr algn="just" eaLnBrk="1" hangingPunct="1">
              <a:lnSpc>
                <a:spcPct val="140000"/>
              </a:lnSpc>
              <a:spcBef>
                <a:spcPts val="600"/>
              </a:spcBef>
              <a:buClr>
                <a:srgbClr val="C00000"/>
              </a:buClr>
              <a:buSzPct val="80000"/>
              <a:buFont typeface="Wingdings" panose="05000000000000000000" pitchFamily="2" charset="2"/>
              <a:buChar char="p"/>
            </a:pP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扩张段</a:t>
            </a:r>
            <a:r>
              <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 </a:t>
            </a: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加速，再经一道正激波，</a:t>
            </a:r>
            <a:r>
              <a:rPr kumimoji="1" lang="en-US" altLang="zh-CN" b="1" i="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&lt;1</a:t>
            </a:r>
            <a:endPar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10" name="矩形 9">
            <a:extLst>
              <a:ext uri="{FF2B5EF4-FFF2-40B4-BE49-F238E27FC236}">
                <a16:creationId xmlns:a16="http://schemas.microsoft.com/office/drawing/2014/main" id="{4222112A-7028-42C4-B454-40B4B9CFB874}"/>
              </a:ext>
            </a:extLst>
          </p:cNvPr>
          <p:cNvSpPr>
            <a:spLocks noChangeArrowheads="1"/>
          </p:cNvSpPr>
          <p:nvPr/>
        </p:nvSpPr>
        <p:spPr bwMode="auto">
          <a:xfrm>
            <a:off x="6251575" y="4722813"/>
            <a:ext cx="1652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zh-CN" sz="2400" b="1">
                <a:solidFill>
                  <a:srgbClr val="C00000"/>
                </a:solidFill>
                <a:latin typeface="Times New Roman" panose="02020603050405020304" pitchFamily="18" charset="0"/>
              </a:rPr>
              <a:t>起动问题</a:t>
            </a:r>
            <a:r>
              <a:rPr lang="en-US" altLang="zh-CN" sz="2400" b="1">
                <a:solidFill>
                  <a:srgbClr val="C00000"/>
                </a:solidFill>
                <a:latin typeface="Times New Roman" panose="02020603050405020304" pitchFamily="18" charset="0"/>
              </a:rPr>
              <a:t> ?</a:t>
            </a:r>
            <a:endParaRPr lang="zh-CN" altLang="en-US" sz="2400" b="1">
              <a:solidFill>
                <a:srgbClr val="C00000"/>
              </a:solidFill>
              <a:latin typeface="Times New Roman" panose="02020603050405020304" pitchFamily="18" charset="0"/>
            </a:endParaRPr>
          </a:p>
        </p:txBody>
      </p:sp>
      <p:sp>
        <p:nvSpPr>
          <p:cNvPr id="16" name="上箭头标注 15">
            <a:extLst>
              <a:ext uri="{FF2B5EF4-FFF2-40B4-BE49-F238E27FC236}">
                <a16:creationId xmlns:a16="http://schemas.microsoft.com/office/drawing/2014/main" id="{3ABFEFE3-2C40-4BD0-BF08-C3D67AD19E40}"/>
              </a:ext>
            </a:extLst>
          </p:cNvPr>
          <p:cNvSpPr>
            <a:spLocks noChangeArrowheads="1"/>
          </p:cNvSpPr>
          <p:nvPr/>
        </p:nvSpPr>
        <p:spPr bwMode="auto">
          <a:xfrm>
            <a:off x="5476875" y="5178425"/>
            <a:ext cx="3167063" cy="962025"/>
          </a:xfrm>
          <a:prstGeom prst="upArrowCallout">
            <a:avLst>
              <a:gd name="adj1" fmla="val 25026"/>
              <a:gd name="adj2" fmla="val 25011"/>
              <a:gd name="adj3" fmla="val 25000"/>
              <a:gd name="adj4" fmla="val 4978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a:spcBef>
                <a:spcPct val="0"/>
              </a:spcBef>
              <a:buClrTx/>
              <a:buSzTx/>
              <a:buFontTx/>
              <a:buNone/>
            </a:pPr>
            <a:r>
              <a:rPr lang="zh-CN" altLang="en-US" sz="2200" b="1">
                <a:solidFill>
                  <a:schemeClr val="bg1"/>
                </a:solidFill>
                <a:latin typeface="Times New Roman" panose="02020603050405020304" pitchFamily="18" charset="0"/>
              </a:rPr>
              <a:t>变截面管流分析方法</a:t>
            </a:r>
            <a:endParaRPr lang="zh-CN" altLang="en-US" sz="2200">
              <a:solidFill>
                <a:schemeClr val="bg1"/>
              </a:solidFill>
              <a:latin typeface="Times New Roman" panose="02020603050405020304" pitchFamily="18" charset="0"/>
            </a:endParaRPr>
          </a:p>
          <a:p>
            <a:pPr>
              <a:spcBef>
                <a:spcPct val="0"/>
              </a:spcBef>
              <a:buClrTx/>
              <a:buSzTx/>
              <a:buFontTx/>
              <a:buNone/>
            </a:pPr>
            <a:endParaRPr lang="zh-CN" altLang="en-US" sz="2200">
              <a:latin typeface="Times New Roman" panose="02020603050405020304" pitchFamily="18" charset="0"/>
            </a:endParaRPr>
          </a:p>
        </p:txBody>
      </p:sp>
      <p:sp>
        <p:nvSpPr>
          <p:cNvPr id="17" name="矩形 16">
            <a:extLst>
              <a:ext uri="{FF2B5EF4-FFF2-40B4-BE49-F238E27FC236}">
                <a16:creationId xmlns:a16="http://schemas.microsoft.com/office/drawing/2014/main" id="{77B41D5E-98DF-4F36-95CB-CCC2CF24E567}"/>
              </a:ext>
            </a:extLst>
          </p:cNvPr>
          <p:cNvSpPr>
            <a:spLocks noChangeArrowheads="1"/>
          </p:cNvSpPr>
          <p:nvPr/>
        </p:nvSpPr>
        <p:spPr bwMode="auto">
          <a:xfrm>
            <a:off x="339725" y="3376613"/>
            <a:ext cx="16525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基本假设：</a:t>
            </a:r>
          </a:p>
        </p:txBody>
      </p:sp>
      <p:sp>
        <p:nvSpPr>
          <p:cNvPr id="18" name="矩形 17">
            <a:extLst>
              <a:ext uri="{FF2B5EF4-FFF2-40B4-BE49-F238E27FC236}">
                <a16:creationId xmlns:a16="http://schemas.microsoft.com/office/drawing/2014/main" id="{9B3BE7D8-D425-406B-A790-BFE2123D4637}"/>
              </a:ext>
            </a:extLst>
          </p:cNvPr>
          <p:cNvSpPr>
            <a:spLocks noChangeArrowheads="1"/>
          </p:cNvSpPr>
          <p:nvPr/>
        </p:nvSpPr>
        <p:spPr bwMode="auto">
          <a:xfrm>
            <a:off x="531813" y="3765550"/>
            <a:ext cx="3656012"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40000"/>
              </a:lnSpc>
              <a:spcBef>
                <a:spcPts val="600"/>
              </a:spcBef>
              <a:buClr>
                <a:srgbClr val="C00000"/>
              </a:buClr>
              <a:buSzPct val="80000"/>
              <a:buFont typeface="Wingdings" panose="05000000000000000000" pitchFamily="2" charset="2"/>
              <a:buChar char="p"/>
            </a:pP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一维定常</a:t>
            </a:r>
            <a:endPar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40000"/>
              </a:lnSpc>
              <a:spcBef>
                <a:spcPts val="600"/>
              </a:spcBef>
              <a:buClr>
                <a:srgbClr val="C00000"/>
              </a:buClr>
              <a:buSzPct val="80000"/>
              <a:buFont typeface="Wingdings" panose="05000000000000000000" pitchFamily="2" charset="2"/>
              <a:buChar char="p"/>
            </a:pP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无摩擦</a:t>
            </a:r>
            <a:endPar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40000"/>
              </a:lnSpc>
              <a:spcBef>
                <a:spcPts val="600"/>
              </a:spcBef>
              <a:buClr>
                <a:srgbClr val="C00000"/>
              </a:buClr>
              <a:buSzPct val="80000"/>
              <a:buFont typeface="Wingdings" panose="05000000000000000000" pitchFamily="2" charset="2"/>
              <a:buChar char="p"/>
            </a:pP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无热交换</a:t>
            </a:r>
            <a:endPar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40000"/>
              </a:lnSpc>
              <a:spcBef>
                <a:spcPts val="600"/>
              </a:spcBef>
              <a:buClr>
                <a:srgbClr val="C00000"/>
              </a:buClr>
              <a:buSzPct val="80000"/>
              <a:buFont typeface="Wingdings" panose="05000000000000000000" pitchFamily="2" charset="2"/>
              <a:buChar char="p"/>
            </a:pP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无化学反应</a:t>
            </a:r>
            <a:endParaRPr kumimoji="1" lang="en-US" altLang="zh-CN" b="1" dirty="0">
              <a:solidFill>
                <a:schemeClr val="tx2"/>
              </a:solidFill>
              <a:latin typeface="Times New Roman" panose="02020603050405020304" pitchFamily="18" charset="0"/>
              <a:ea typeface="华文中宋" panose="02010600040101010101" pitchFamily="2" charset="-122"/>
              <a:sym typeface="Symbol" panose="05050102010706020507" pitchFamily="18" charset="2"/>
            </a:endParaRPr>
          </a:p>
          <a:p>
            <a:pPr algn="just" eaLnBrk="1" hangingPunct="1">
              <a:lnSpc>
                <a:spcPct val="140000"/>
              </a:lnSpc>
              <a:spcBef>
                <a:spcPts val="600"/>
              </a:spcBef>
              <a:buClr>
                <a:srgbClr val="C00000"/>
              </a:buClr>
              <a:buSzPct val="80000"/>
              <a:buFont typeface="Wingdings" panose="05000000000000000000" pitchFamily="2" charset="2"/>
              <a:buChar char="p"/>
            </a:pPr>
            <a:r>
              <a:rPr kumimoji="1" lang="zh-CN" altLang="en-US" b="1" dirty="0">
                <a:solidFill>
                  <a:schemeClr val="tx2"/>
                </a:solidFill>
                <a:latin typeface="Times New Roman" panose="02020603050405020304" pitchFamily="18" charset="0"/>
                <a:ea typeface="华文中宋" panose="02010600040101010101" pitchFamily="2" charset="-122"/>
                <a:sym typeface="Symbol" panose="05050102010706020507" pitchFamily="18" charset="2"/>
              </a:rPr>
              <a:t>喉道下游流通能力足够大</a:t>
            </a:r>
          </a:p>
        </p:txBody>
      </p:sp>
      <p:sp>
        <p:nvSpPr>
          <p:cNvPr id="4" name="Rectangle 4">
            <a:extLst>
              <a:ext uri="{FF2B5EF4-FFF2-40B4-BE49-F238E27FC236}">
                <a16:creationId xmlns:a16="http://schemas.microsoft.com/office/drawing/2014/main" id="{F4386B2B-FF0B-419D-BF24-24ABCE61F721}"/>
              </a:ext>
            </a:extLst>
          </p:cNvPr>
          <p:cNvSpPr>
            <a:spLocks noChangeArrowheads="1"/>
          </p:cNvSpPr>
          <p:nvPr/>
        </p:nvSpPr>
        <p:spPr bwMode="auto">
          <a:xfrm>
            <a:off x="468313" y="82867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超声速内压式进气道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blinds(horizontal)">
                                      <p:cBhvr>
                                        <p:cTn id="11" dur="500"/>
                                        <p:tgtEl>
                                          <p:spTgt spid="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blinds(horizontal)">
                                      <p:cBhvr>
                                        <p:cTn id="16" dur="500"/>
                                        <p:tgtEl>
                                          <p:spTgt spid="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blinds(horizontal)">
                                      <p:cBhvr>
                                        <p:cTn id="21" dur="500"/>
                                        <p:tgtEl>
                                          <p:spTgt spid="9">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blinds(horizontal)">
                                      <p:cBhvr>
                                        <p:cTn id="31" dur="500"/>
                                        <p:tgtEl>
                                          <p:spTgt spid="18">
                                            <p:txEl>
                                              <p:pRg st="0" end="0"/>
                                            </p:txEl>
                                          </p:spTgt>
                                        </p:tgtEl>
                                      </p:cBhvr>
                                    </p:animEffect>
                                  </p:childTnLst>
                                </p:cTn>
                              </p:par>
                            </p:childTnLst>
                          </p:cTn>
                        </p:par>
                        <p:par>
                          <p:cTn id="32" fill="hold" nodeType="afterGroup">
                            <p:stCondLst>
                              <p:cond delay="500"/>
                            </p:stCondLst>
                            <p:childTnLst>
                              <p:par>
                                <p:cTn id="33" presetID="3" presetClass="entr" presetSubtype="10" fill="hold" nodeType="afterEffect">
                                  <p:stCondLst>
                                    <p:cond delay="0"/>
                                  </p:stCondLst>
                                  <p:childTnLst>
                                    <p:set>
                                      <p:cBhvr>
                                        <p:cTn id="34" dur="1" fill="hold">
                                          <p:stCondLst>
                                            <p:cond delay="0"/>
                                          </p:stCondLst>
                                        </p:cTn>
                                        <p:tgtEl>
                                          <p:spTgt spid="18">
                                            <p:txEl>
                                              <p:pRg st="1" end="1"/>
                                            </p:txEl>
                                          </p:spTgt>
                                        </p:tgtEl>
                                        <p:attrNameLst>
                                          <p:attrName>style.visibility</p:attrName>
                                        </p:attrNameLst>
                                      </p:cBhvr>
                                      <p:to>
                                        <p:strVal val="visible"/>
                                      </p:to>
                                    </p:set>
                                    <p:animEffect transition="in" filter="blinds(horizontal)">
                                      <p:cBhvr>
                                        <p:cTn id="35" dur="500"/>
                                        <p:tgtEl>
                                          <p:spTgt spid="18">
                                            <p:txEl>
                                              <p:pRg st="1" end="1"/>
                                            </p:txEl>
                                          </p:spTgt>
                                        </p:tgtEl>
                                      </p:cBhvr>
                                    </p:animEffect>
                                  </p:childTnLst>
                                </p:cTn>
                              </p:par>
                            </p:childTnLst>
                          </p:cTn>
                        </p:par>
                        <p:par>
                          <p:cTn id="36" fill="hold" nodeType="afterGroup">
                            <p:stCondLst>
                              <p:cond delay="1000"/>
                            </p:stCondLst>
                            <p:childTnLst>
                              <p:par>
                                <p:cTn id="37" presetID="3" presetClass="entr" presetSubtype="10" fill="hold" nodeType="afterEffect">
                                  <p:stCondLst>
                                    <p:cond delay="0"/>
                                  </p:stCondLst>
                                  <p:childTnLst>
                                    <p:set>
                                      <p:cBhvr>
                                        <p:cTn id="38" dur="1" fill="hold">
                                          <p:stCondLst>
                                            <p:cond delay="0"/>
                                          </p:stCondLst>
                                        </p:cTn>
                                        <p:tgtEl>
                                          <p:spTgt spid="18">
                                            <p:txEl>
                                              <p:pRg st="2" end="2"/>
                                            </p:txEl>
                                          </p:spTgt>
                                        </p:tgtEl>
                                        <p:attrNameLst>
                                          <p:attrName>style.visibility</p:attrName>
                                        </p:attrNameLst>
                                      </p:cBhvr>
                                      <p:to>
                                        <p:strVal val="visible"/>
                                      </p:to>
                                    </p:set>
                                    <p:animEffect transition="in" filter="blinds(horizontal)">
                                      <p:cBhvr>
                                        <p:cTn id="39" dur="500"/>
                                        <p:tgtEl>
                                          <p:spTgt spid="18">
                                            <p:txEl>
                                              <p:pRg st="2" end="2"/>
                                            </p:txEl>
                                          </p:spTgt>
                                        </p:tgtEl>
                                      </p:cBhvr>
                                    </p:animEffect>
                                  </p:childTnLst>
                                </p:cTn>
                              </p:par>
                            </p:childTnLst>
                          </p:cTn>
                        </p:par>
                        <p:par>
                          <p:cTn id="40" fill="hold" nodeType="afterGroup">
                            <p:stCondLst>
                              <p:cond delay="1500"/>
                            </p:stCondLst>
                            <p:childTnLst>
                              <p:par>
                                <p:cTn id="41" presetID="3" presetClass="entr" presetSubtype="10" fill="hold" nodeType="afterEffect">
                                  <p:stCondLst>
                                    <p:cond delay="0"/>
                                  </p:stCondLst>
                                  <p:childTnLst>
                                    <p:set>
                                      <p:cBhvr>
                                        <p:cTn id="42" dur="1" fill="hold">
                                          <p:stCondLst>
                                            <p:cond delay="0"/>
                                          </p:stCondLst>
                                        </p:cTn>
                                        <p:tgtEl>
                                          <p:spTgt spid="18">
                                            <p:txEl>
                                              <p:pRg st="3" end="3"/>
                                            </p:txEl>
                                          </p:spTgt>
                                        </p:tgtEl>
                                        <p:attrNameLst>
                                          <p:attrName>style.visibility</p:attrName>
                                        </p:attrNameLst>
                                      </p:cBhvr>
                                      <p:to>
                                        <p:strVal val="visible"/>
                                      </p:to>
                                    </p:set>
                                    <p:animEffect transition="in" filter="blinds(horizontal)">
                                      <p:cBhvr>
                                        <p:cTn id="43" dur="500"/>
                                        <p:tgtEl>
                                          <p:spTgt spid="18">
                                            <p:txEl>
                                              <p:pRg st="3" end="3"/>
                                            </p:txEl>
                                          </p:spTgt>
                                        </p:tgtEl>
                                      </p:cBhvr>
                                    </p:animEffect>
                                  </p:childTnLst>
                                </p:cTn>
                              </p:par>
                            </p:childTnLst>
                          </p:cTn>
                        </p:par>
                        <p:par>
                          <p:cTn id="44" fill="hold" nodeType="afterGroup">
                            <p:stCondLst>
                              <p:cond delay="2000"/>
                            </p:stCondLst>
                            <p:childTnLst>
                              <p:par>
                                <p:cTn id="45" presetID="3" presetClass="entr" presetSubtype="10" fill="hold" nodeType="afterEffect">
                                  <p:stCondLst>
                                    <p:cond delay="0"/>
                                  </p:stCondLst>
                                  <p:childTnLst>
                                    <p:set>
                                      <p:cBhvr>
                                        <p:cTn id="46" dur="1" fill="hold">
                                          <p:stCondLst>
                                            <p:cond delay="0"/>
                                          </p:stCondLst>
                                        </p:cTn>
                                        <p:tgtEl>
                                          <p:spTgt spid="18">
                                            <p:txEl>
                                              <p:pRg st="4" end="4"/>
                                            </p:txEl>
                                          </p:spTgt>
                                        </p:tgtEl>
                                        <p:attrNameLst>
                                          <p:attrName>style.visibility</p:attrName>
                                        </p:attrNameLst>
                                      </p:cBhvr>
                                      <p:to>
                                        <p:strVal val="visible"/>
                                      </p:to>
                                    </p:set>
                                    <p:animEffect transition="in" filter="blinds(horizontal)">
                                      <p:cBhvr>
                                        <p:cTn id="47" dur="500"/>
                                        <p:tgtEl>
                                          <p:spTgt spid="18">
                                            <p:txEl>
                                              <p:pRg st="4" end="4"/>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3">
            <a:extLst>
              <a:ext uri="{FF2B5EF4-FFF2-40B4-BE49-F238E27FC236}">
                <a16:creationId xmlns:a16="http://schemas.microsoft.com/office/drawing/2014/main" id="{C6744368-41E0-4D1E-8AAA-247AC5C8B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320800"/>
            <a:ext cx="390842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47F596E2-96E2-4202-AB43-B05283B6065F}"/>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368F295-E599-4A78-88D5-ED1A04AD0A4E}" type="slidenum">
              <a:rPr lang="en-US" altLang="zh-CN">
                <a:latin typeface="Calibri" panose="020F0502020204030204" pitchFamily="34" charset="0"/>
              </a:rPr>
              <a:pPr/>
              <a:t>64</a:t>
            </a:fld>
            <a:endParaRPr lang="en-US" altLang="zh-CN">
              <a:latin typeface="Calibri" panose="020F0502020204030204" pitchFamily="34" charset="0"/>
            </a:endParaRPr>
          </a:p>
        </p:txBody>
      </p:sp>
      <p:sp>
        <p:nvSpPr>
          <p:cNvPr id="4" name="Rectangle 4">
            <a:extLst>
              <a:ext uri="{FF2B5EF4-FFF2-40B4-BE49-F238E27FC236}">
                <a16:creationId xmlns:a16="http://schemas.microsoft.com/office/drawing/2014/main" id="{D621B910-23EB-4997-A4FE-055712BAF39C}"/>
              </a:ext>
            </a:extLst>
          </p:cNvPr>
          <p:cNvSpPr>
            <a:spLocks noChangeArrowheads="1"/>
          </p:cNvSpPr>
          <p:nvPr/>
        </p:nvSpPr>
        <p:spPr bwMode="auto">
          <a:xfrm>
            <a:off x="468313" y="82867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超声速内压式进气道</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设计状态</a:t>
            </a:r>
          </a:p>
        </p:txBody>
      </p:sp>
      <p:sp>
        <p:nvSpPr>
          <p:cNvPr id="5" name="矩形 4">
            <a:extLst>
              <a:ext uri="{FF2B5EF4-FFF2-40B4-BE49-F238E27FC236}">
                <a16:creationId xmlns:a16="http://schemas.microsoft.com/office/drawing/2014/main" id="{47F43940-56FA-4D61-A2BF-CFD88035AF5A}"/>
              </a:ext>
            </a:extLst>
          </p:cNvPr>
          <p:cNvSpPr>
            <a:spLocks noChangeArrowheads="1"/>
          </p:cNvSpPr>
          <p:nvPr/>
        </p:nvSpPr>
        <p:spPr bwMode="auto">
          <a:xfrm>
            <a:off x="517525" y="1430338"/>
            <a:ext cx="25304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dirty="0">
                <a:latin typeface="华文中宋" panose="02010600040101010101" pitchFamily="2" charset="-122"/>
                <a:ea typeface="华文中宋" panose="02010600040101010101" pitchFamily="2" charset="-122"/>
              </a:rPr>
              <a:t>——</a:t>
            </a:r>
            <a:r>
              <a:rPr lang="zh-CN" altLang="en-US" sz="2200" b="1" dirty="0">
                <a:latin typeface="华文中宋" panose="02010600040101010101" pitchFamily="2" charset="-122"/>
                <a:ea typeface="华文中宋" panose="02010600040101010101" pitchFamily="2" charset="-122"/>
              </a:rPr>
              <a:t>最佳工作状态</a:t>
            </a:r>
          </a:p>
        </p:txBody>
      </p:sp>
      <p:sp>
        <p:nvSpPr>
          <p:cNvPr id="69638" name="Rectangle 2">
            <a:extLst>
              <a:ext uri="{FF2B5EF4-FFF2-40B4-BE49-F238E27FC236}">
                <a16:creationId xmlns:a16="http://schemas.microsoft.com/office/drawing/2014/main" id="{69B8E228-3129-4D22-8213-047ED9AAFD1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9" name="Text Box 5">
            <a:extLst>
              <a:ext uri="{FF2B5EF4-FFF2-40B4-BE49-F238E27FC236}">
                <a16:creationId xmlns:a16="http://schemas.microsoft.com/office/drawing/2014/main" id="{F61D0959-8DA2-4BC0-A04E-8EF59FACA49D}"/>
              </a:ext>
            </a:extLst>
          </p:cNvPr>
          <p:cNvSpPr txBox="1">
            <a:spLocks noChangeArrowheads="1"/>
          </p:cNvSpPr>
          <p:nvPr/>
        </p:nvSpPr>
        <p:spPr bwMode="auto">
          <a:xfrm>
            <a:off x="519113" y="1862138"/>
            <a:ext cx="4052887"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b="1">
                <a:solidFill>
                  <a:schemeClr val="tx2"/>
                </a:solidFill>
                <a:latin typeface="华文中宋" panose="02010600040101010101" pitchFamily="2" charset="-122"/>
                <a:ea typeface="华文中宋" panose="02010600040101010101" pitchFamily="2" charset="-122"/>
                <a:sym typeface="Symbol" panose="05050102010706020507" pitchFamily="18" charset="2"/>
              </a:rPr>
              <a:t>收缩段</a:t>
            </a:r>
            <a:r>
              <a:rPr kumimoji="1" lang="en-US" altLang="zh-CN" b="1">
                <a:solidFill>
                  <a:schemeClr val="tx2"/>
                </a:solidFill>
                <a:latin typeface="华文中宋" panose="02010600040101010101" pitchFamily="2" charset="-122"/>
                <a:ea typeface="华文中宋" panose="02010600040101010101" pitchFamily="2" charset="-122"/>
                <a:sym typeface="Symbol" panose="05050102010706020507" pitchFamily="18" charset="2"/>
              </a:rPr>
              <a:t>: </a:t>
            </a:r>
            <a:r>
              <a:rPr kumimoji="1" lang="zh-CN" altLang="en-US" b="1">
                <a:solidFill>
                  <a:schemeClr val="tx2"/>
                </a:solidFill>
                <a:latin typeface="华文中宋" panose="02010600040101010101" pitchFamily="2" charset="-122"/>
                <a:ea typeface="华文中宋" panose="02010600040101010101" pitchFamily="2" charset="-122"/>
                <a:sym typeface="Symbol" panose="05050102010706020507" pitchFamily="18" charset="2"/>
              </a:rPr>
              <a:t>连续微弱压缩</a:t>
            </a:r>
            <a:endParaRPr kumimoji="1" lang="en-US" altLang="zh-CN" b="1">
              <a:solidFill>
                <a:schemeClr val="tx2"/>
              </a:solidFill>
              <a:latin typeface="华文中宋" panose="02010600040101010101" pitchFamily="2" charset="-122"/>
              <a:ea typeface="华文中宋" panose="02010600040101010101" pitchFamily="2" charset="-122"/>
              <a:sym typeface="Symbol" panose="05050102010706020507" pitchFamily="18" charset="2"/>
            </a:endParaRPr>
          </a:p>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b="1">
                <a:solidFill>
                  <a:schemeClr val="tx2"/>
                </a:solidFill>
                <a:latin typeface="华文中宋" panose="02010600040101010101" pitchFamily="2" charset="-122"/>
                <a:ea typeface="华文中宋" panose="02010600040101010101" pitchFamily="2" charset="-122"/>
                <a:sym typeface="Symbol" panose="05050102010706020507" pitchFamily="18" charset="2"/>
              </a:rPr>
              <a:t>喉部    </a:t>
            </a:r>
            <a:r>
              <a:rPr kumimoji="1" lang="en-US" altLang="zh-CN" b="1">
                <a:solidFill>
                  <a:schemeClr val="tx2"/>
                </a:solidFill>
                <a:latin typeface="华文中宋" panose="02010600040101010101" pitchFamily="2" charset="-122"/>
                <a:ea typeface="华文中宋" panose="02010600040101010101" pitchFamily="2" charset="-122"/>
                <a:sym typeface="Symbol" panose="05050102010706020507" pitchFamily="18" charset="2"/>
              </a:rPr>
              <a:t>: </a:t>
            </a:r>
            <a:r>
              <a:rPr kumimoji="1" lang="en-US" altLang="zh-CN" b="1" i="1">
                <a:solidFill>
                  <a:schemeClr val="tx2"/>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b="1" baseline="-25000">
                <a:solidFill>
                  <a:schemeClr val="tx2"/>
                </a:solidFill>
                <a:latin typeface="华文中宋" panose="02010600040101010101" pitchFamily="2" charset="-122"/>
                <a:ea typeface="华文中宋" panose="02010600040101010101" pitchFamily="2" charset="-122"/>
                <a:sym typeface="Symbol" panose="05050102010706020507" pitchFamily="18" charset="2"/>
              </a:rPr>
              <a:t>t</a:t>
            </a:r>
            <a:r>
              <a:rPr kumimoji="1" lang="en-US" altLang="zh-CN" b="1">
                <a:solidFill>
                  <a:schemeClr val="tx2"/>
                </a:solidFill>
                <a:latin typeface="华文中宋" panose="02010600040101010101" pitchFamily="2" charset="-122"/>
                <a:ea typeface="华文中宋" panose="02010600040101010101" pitchFamily="2" charset="-122"/>
                <a:sym typeface="Symbol" panose="05050102010706020507" pitchFamily="18" charset="2"/>
              </a:rPr>
              <a:t>=1</a:t>
            </a:r>
          </a:p>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b="1">
                <a:solidFill>
                  <a:schemeClr val="tx2"/>
                </a:solidFill>
                <a:latin typeface="华文中宋" panose="02010600040101010101" pitchFamily="2" charset="-122"/>
                <a:ea typeface="华文中宋" panose="02010600040101010101" pitchFamily="2" charset="-122"/>
                <a:sym typeface="Symbol" panose="05050102010706020507" pitchFamily="18" charset="2"/>
              </a:rPr>
              <a:t>扩张段</a:t>
            </a:r>
            <a:r>
              <a:rPr kumimoji="1" lang="en-US" altLang="zh-CN" b="1">
                <a:solidFill>
                  <a:schemeClr val="tx2"/>
                </a:solidFill>
                <a:latin typeface="华文中宋" panose="02010600040101010101" pitchFamily="2" charset="-122"/>
                <a:ea typeface="华文中宋" panose="02010600040101010101" pitchFamily="2" charset="-122"/>
                <a:sym typeface="Symbol" panose="05050102010706020507" pitchFamily="18" charset="2"/>
              </a:rPr>
              <a:t>: </a:t>
            </a:r>
            <a:r>
              <a:rPr kumimoji="1" lang="zh-CN" altLang="en-US" b="1">
                <a:solidFill>
                  <a:schemeClr val="tx2"/>
                </a:solidFill>
                <a:latin typeface="华文中宋" panose="02010600040101010101" pitchFamily="2" charset="-122"/>
                <a:ea typeface="华文中宋" panose="02010600040101010101" pitchFamily="2" charset="-122"/>
                <a:sym typeface="Symbol" panose="05050102010706020507" pitchFamily="18" charset="2"/>
              </a:rPr>
              <a:t>进一步减速</a:t>
            </a:r>
          </a:p>
        </p:txBody>
      </p:sp>
      <p:sp>
        <p:nvSpPr>
          <p:cNvPr id="69640" name="矩形 11">
            <a:extLst>
              <a:ext uri="{FF2B5EF4-FFF2-40B4-BE49-F238E27FC236}">
                <a16:creationId xmlns:a16="http://schemas.microsoft.com/office/drawing/2014/main" id="{934E28F8-0504-4777-B1AE-54A2CFC73522}"/>
              </a:ext>
            </a:extLst>
          </p:cNvPr>
          <p:cNvSpPr>
            <a:spLocks noChangeArrowheads="1"/>
          </p:cNvSpPr>
          <p:nvPr/>
        </p:nvSpPr>
        <p:spPr bwMode="auto">
          <a:xfrm>
            <a:off x="6245225" y="1754188"/>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1D528D"/>
                </a:solidFill>
                <a:latin typeface="Times New Roman" panose="02020603050405020304" pitchFamily="18" charset="0"/>
              </a:rPr>
              <a:t>收缩段</a:t>
            </a:r>
            <a:endParaRPr lang="zh-CN" altLang="en-US" sz="1800">
              <a:latin typeface="Times New Roman" panose="02020603050405020304" pitchFamily="18" charset="0"/>
            </a:endParaRPr>
          </a:p>
        </p:txBody>
      </p:sp>
      <p:sp>
        <p:nvSpPr>
          <p:cNvPr id="69641" name="矩形 12">
            <a:extLst>
              <a:ext uri="{FF2B5EF4-FFF2-40B4-BE49-F238E27FC236}">
                <a16:creationId xmlns:a16="http://schemas.microsoft.com/office/drawing/2014/main" id="{68940267-0ACB-4F81-89C5-28F08C27892E}"/>
              </a:ext>
            </a:extLst>
          </p:cNvPr>
          <p:cNvSpPr>
            <a:spLocks noChangeArrowheads="1"/>
          </p:cNvSpPr>
          <p:nvPr/>
        </p:nvSpPr>
        <p:spPr bwMode="auto">
          <a:xfrm>
            <a:off x="6824663" y="1128713"/>
            <a:ext cx="701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1D528D"/>
                </a:solidFill>
                <a:latin typeface="Times New Roman" panose="02020603050405020304" pitchFamily="18" charset="0"/>
              </a:rPr>
              <a:t>喉部</a:t>
            </a:r>
            <a:endParaRPr lang="zh-CN" altLang="en-US" sz="1800">
              <a:latin typeface="Times New Roman" panose="02020603050405020304" pitchFamily="18" charset="0"/>
            </a:endParaRPr>
          </a:p>
        </p:txBody>
      </p:sp>
      <p:sp>
        <p:nvSpPr>
          <p:cNvPr id="69642" name="矩形 13">
            <a:extLst>
              <a:ext uri="{FF2B5EF4-FFF2-40B4-BE49-F238E27FC236}">
                <a16:creationId xmlns:a16="http://schemas.microsoft.com/office/drawing/2014/main" id="{DB5EBE33-160C-4079-AB35-F3AB8F47E785}"/>
              </a:ext>
            </a:extLst>
          </p:cNvPr>
          <p:cNvSpPr>
            <a:spLocks noChangeArrowheads="1"/>
          </p:cNvSpPr>
          <p:nvPr/>
        </p:nvSpPr>
        <p:spPr bwMode="auto">
          <a:xfrm>
            <a:off x="7246938" y="1744663"/>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b="1">
                <a:solidFill>
                  <a:srgbClr val="1D528D"/>
                </a:solidFill>
                <a:latin typeface="Times New Roman" panose="02020603050405020304" pitchFamily="18" charset="0"/>
              </a:rPr>
              <a:t>扩张段</a:t>
            </a:r>
            <a:endParaRPr lang="zh-CN" altLang="en-US" sz="1800">
              <a:latin typeface="Times New Roman" panose="02020603050405020304" pitchFamily="18" charset="0"/>
            </a:endParaRPr>
          </a:p>
        </p:txBody>
      </p:sp>
      <p:grpSp>
        <p:nvGrpSpPr>
          <p:cNvPr id="2" name="组合 38">
            <a:extLst>
              <a:ext uri="{FF2B5EF4-FFF2-40B4-BE49-F238E27FC236}">
                <a16:creationId xmlns:a16="http://schemas.microsoft.com/office/drawing/2014/main" id="{E1FF4209-2E31-4B30-BA92-66385AD75799}"/>
              </a:ext>
            </a:extLst>
          </p:cNvPr>
          <p:cNvGrpSpPr>
            <a:grpSpLocks/>
          </p:cNvGrpSpPr>
          <p:nvPr/>
        </p:nvGrpSpPr>
        <p:grpSpPr bwMode="auto">
          <a:xfrm>
            <a:off x="3494088" y="2117725"/>
            <a:ext cx="1522412" cy="1338263"/>
            <a:chOff x="3320716" y="2184935"/>
            <a:chExt cx="1522605" cy="1337912"/>
          </a:xfrm>
        </p:grpSpPr>
        <p:sp>
          <p:nvSpPr>
            <p:cNvPr id="18" name="矩形 17">
              <a:extLst>
                <a:ext uri="{FF2B5EF4-FFF2-40B4-BE49-F238E27FC236}">
                  <a16:creationId xmlns:a16="http://schemas.microsoft.com/office/drawing/2014/main" id="{F57FC9A7-B753-4E1D-A4DF-EFE9B0174BD9}"/>
                </a:ext>
              </a:extLst>
            </p:cNvPr>
            <p:cNvSpPr/>
            <p:nvPr/>
          </p:nvSpPr>
          <p:spPr>
            <a:xfrm>
              <a:off x="3735106" y="2668996"/>
              <a:ext cx="1108215" cy="369790"/>
            </a:xfrm>
            <a:prstGeom prst="rect">
              <a:avLst/>
            </a:prstGeom>
          </p:spPr>
          <p:txBody>
            <a:bodyPr wrap="none">
              <a:spAutoFit/>
            </a:bodyPr>
            <a:lstStyle/>
            <a:p>
              <a:pPr marL="358775" indent="-358775">
                <a:buClr>
                  <a:srgbClr val="C00000"/>
                </a:buClr>
                <a:buSzPct val="80000"/>
                <a:defRPr/>
              </a:pPr>
              <a:r>
                <a:rPr lang="zh-CN" altLang="en-US" b="1" dirty="0">
                  <a:solidFill>
                    <a:schemeClr val="accent2">
                      <a:lumMod val="50000"/>
                    </a:schemeClr>
                  </a:solidFill>
                  <a:latin typeface="微软雅黑" pitchFamily="34" charset="-122"/>
                  <a:ea typeface="微软雅黑" pitchFamily="34" charset="-122"/>
                  <a:sym typeface="Symbol" pitchFamily="18" charset="2"/>
                </a:rPr>
                <a:t>绝热等熵</a:t>
              </a:r>
            </a:p>
          </p:txBody>
        </p:sp>
        <p:sp>
          <p:nvSpPr>
            <p:cNvPr id="69669" name="右大括号 18">
              <a:extLst>
                <a:ext uri="{FF2B5EF4-FFF2-40B4-BE49-F238E27FC236}">
                  <a16:creationId xmlns:a16="http://schemas.microsoft.com/office/drawing/2014/main" id="{0E27C539-EDE6-4CD8-9117-76B8100A0483}"/>
                </a:ext>
              </a:extLst>
            </p:cNvPr>
            <p:cNvSpPr>
              <a:spLocks/>
            </p:cNvSpPr>
            <p:nvPr/>
          </p:nvSpPr>
          <p:spPr bwMode="auto">
            <a:xfrm>
              <a:off x="3320716" y="2184935"/>
              <a:ext cx="356135" cy="1337912"/>
            </a:xfrm>
            <a:prstGeom prst="rightBrace">
              <a:avLst>
                <a:gd name="adj1" fmla="val 8331"/>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69644" name="Rectangle 4">
            <a:extLst>
              <a:ext uri="{FF2B5EF4-FFF2-40B4-BE49-F238E27FC236}">
                <a16:creationId xmlns:a16="http://schemas.microsoft.com/office/drawing/2014/main" id="{9FD8E69C-7D0E-4E4F-8807-9DD5281DF41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6" name="组合 39">
            <a:extLst>
              <a:ext uri="{FF2B5EF4-FFF2-40B4-BE49-F238E27FC236}">
                <a16:creationId xmlns:a16="http://schemas.microsoft.com/office/drawing/2014/main" id="{D914701E-5778-4FA9-A96A-0B173E4AF4E7}"/>
              </a:ext>
            </a:extLst>
          </p:cNvPr>
          <p:cNvGrpSpPr>
            <a:grpSpLocks/>
          </p:cNvGrpSpPr>
          <p:nvPr/>
        </p:nvGrpSpPr>
        <p:grpSpPr bwMode="auto">
          <a:xfrm>
            <a:off x="436563" y="3570288"/>
            <a:ext cx="4724400" cy="838200"/>
            <a:chOff x="436349" y="3570973"/>
            <a:chExt cx="4724280" cy="837398"/>
          </a:xfrm>
        </p:grpSpPr>
        <p:sp>
          <p:nvSpPr>
            <p:cNvPr id="69666" name="矩形 16">
              <a:extLst>
                <a:ext uri="{FF2B5EF4-FFF2-40B4-BE49-F238E27FC236}">
                  <a16:creationId xmlns:a16="http://schemas.microsoft.com/office/drawing/2014/main" id="{D03A399D-C6DB-40EF-A3AE-1205AF313318}"/>
                </a:ext>
              </a:extLst>
            </p:cNvPr>
            <p:cNvSpPr>
              <a:spLocks noChangeArrowheads="1"/>
            </p:cNvSpPr>
            <p:nvPr/>
          </p:nvSpPr>
          <p:spPr bwMode="auto">
            <a:xfrm>
              <a:off x="436349" y="3787630"/>
              <a:ext cx="13347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连续方程</a:t>
              </a:r>
            </a:p>
          </p:txBody>
        </p:sp>
        <p:graphicFrame>
          <p:nvGraphicFramePr>
            <p:cNvPr id="69667" name="Object 3">
              <a:extLst>
                <a:ext uri="{FF2B5EF4-FFF2-40B4-BE49-F238E27FC236}">
                  <a16:creationId xmlns:a16="http://schemas.microsoft.com/office/drawing/2014/main" id="{ACA6CC88-E374-41BE-992E-60A90D759BFB}"/>
                </a:ext>
              </a:extLst>
            </p:cNvPr>
            <p:cNvGraphicFramePr>
              <a:graphicFrameLocks noChangeAspect="1"/>
            </p:cNvGraphicFramePr>
            <p:nvPr/>
          </p:nvGraphicFramePr>
          <p:xfrm>
            <a:off x="1788865" y="3570973"/>
            <a:ext cx="3371764" cy="837398"/>
          </p:xfrm>
          <a:graphic>
            <a:graphicData uri="http://schemas.openxmlformats.org/presentationml/2006/ole">
              <mc:AlternateContent xmlns:mc="http://schemas.openxmlformats.org/markup-compatibility/2006">
                <mc:Choice xmlns:v="urn:schemas-microsoft-com:vml" Requires="v">
                  <p:oleObj spid="_x0000_s69810" name="Equation" r:id="rId4" imgW="1993900" imgH="495300" progId="Equation.DSMT4">
                    <p:embed/>
                  </p:oleObj>
                </mc:Choice>
                <mc:Fallback>
                  <p:oleObj name="Equation" r:id="rId4" imgW="1993900" imgH="4953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8865" y="3570973"/>
                          <a:ext cx="3371764" cy="83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9646" name="Rectangle 6">
            <a:extLst>
              <a:ext uri="{FF2B5EF4-FFF2-40B4-BE49-F238E27FC236}">
                <a16:creationId xmlns:a16="http://schemas.microsoft.com/office/drawing/2014/main" id="{3EA53FEC-2FDF-4D96-B29B-D42E516C329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9647" name="Rectangle 8">
            <a:extLst>
              <a:ext uri="{FF2B5EF4-FFF2-40B4-BE49-F238E27FC236}">
                <a16:creationId xmlns:a16="http://schemas.microsoft.com/office/drawing/2014/main" id="{F4876EF7-6725-4612-A750-65250C8FBAD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7" name="组合 41">
            <a:extLst>
              <a:ext uri="{FF2B5EF4-FFF2-40B4-BE49-F238E27FC236}">
                <a16:creationId xmlns:a16="http://schemas.microsoft.com/office/drawing/2014/main" id="{8BD2CB6F-A110-4BCB-9B60-BCA6AE7DDDA0}"/>
              </a:ext>
            </a:extLst>
          </p:cNvPr>
          <p:cNvGrpSpPr>
            <a:grpSpLocks/>
          </p:cNvGrpSpPr>
          <p:nvPr/>
        </p:nvGrpSpPr>
        <p:grpSpPr bwMode="auto">
          <a:xfrm>
            <a:off x="1798638" y="4456113"/>
            <a:ext cx="2997200" cy="520700"/>
            <a:chOff x="1799614" y="4572004"/>
            <a:chExt cx="2841134" cy="410776"/>
          </a:xfrm>
        </p:grpSpPr>
        <p:graphicFrame>
          <p:nvGraphicFramePr>
            <p:cNvPr id="69664" name="Object 4">
              <a:extLst>
                <a:ext uri="{FF2B5EF4-FFF2-40B4-BE49-F238E27FC236}">
                  <a16:creationId xmlns:a16="http://schemas.microsoft.com/office/drawing/2014/main" id="{03D72BA4-E386-4BE6-9C06-DE930C25C3AA}"/>
                </a:ext>
              </a:extLst>
            </p:cNvPr>
            <p:cNvGraphicFramePr>
              <a:graphicFrameLocks noChangeAspect="1"/>
            </p:cNvGraphicFramePr>
            <p:nvPr/>
          </p:nvGraphicFramePr>
          <p:xfrm>
            <a:off x="1799614" y="4619590"/>
            <a:ext cx="1241491" cy="363190"/>
          </p:xfrm>
          <a:graphic>
            <a:graphicData uri="http://schemas.openxmlformats.org/presentationml/2006/ole">
              <mc:AlternateContent xmlns:mc="http://schemas.openxmlformats.org/markup-compatibility/2006">
                <mc:Choice xmlns:v="urn:schemas-microsoft-com:vml" Requires="v">
                  <p:oleObj spid="_x0000_s69811" name="Equation" r:id="rId6" imgW="812447" imgH="241195" progId="Equation.DSMT4">
                    <p:embed/>
                  </p:oleObj>
                </mc:Choice>
                <mc:Fallback>
                  <p:oleObj name="Equation" r:id="rId6" imgW="812447" imgH="241195"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9614" y="4619590"/>
                          <a:ext cx="1241491" cy="36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65" name="Object 5">
              <a:extLst>
                <a:ext uri="{FF2B5EF4-FFF2-40B4-BE49-F238E27FC236}">
                  <a16:creationId xmlns:a16="http://schemas.microsoft.com/office/drawing/2014/main" id="{EE395FD8-DEAC-4DBA-9BA7-834F2349ADA8}"/>
                </a:ext>
              </a:extLst>
            </p:cNvPr>
            <p:cNvGraphicFramePr>
              <a:graphicFrameLocks noChangeAspect="1"/>
            </p:cNvGraphicFramePr>
            <p:nvPr/>
          </p:nvGraphicFramePr>
          <p:xfrm>
            <a:off x="3242753" y="4572004"/>
            <a:ext cx="1397995" cy="379470"/>
          </p:xfrm>
          <a:graphic>
            <a:graphicData uri="http://schemas.openxmlformats.org/presentationml/2006/ole">
              <mc:AlternateContent xmlns:mc="http://schemas.openxmlformats.org/markup-compatibility/2006">
                <mc:Choice xmlns:v="urn:schemas-microsoft-com:vml" Requires="v">
                  <p:oleObj spid="_x0000_s69812" name="Equation" r:id="rId8" imgW="876300" imgH="241300" progId="Equation.DSMT4">
                    <p:embed/>
                  </p:oleObj>
                </mc:Choice>
                <mc:Fallback>
                  <p:oleObj name="Equation" r:id="rId8" imgW="876300" imgH="2413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2753" y="4572004"/>
                          <a:ext cx="1397995" cy="379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 name="圆角矩形 23">
            <a:extLst>
              <a:ext uri="{FF2B5EF4-FFF2-40B4-BE49-F238E27FC236}">
                <a16:creationId xmlns:a16="http://schemas.microsoft.com/office/drawing/2014/main" id="{53A87578-3A28-42AB-A4C7-3B12328DF9C8}"/>
              </a:ext>
            </a:extLst>
          </p:cNvPr>
          <p:cNvSpPr/>
          <p:nvPr/>
        </p:nvSpPr>
        <p:spPr bwMode="auto">
          <a:xfrm>
            <a:off x="1912938" y="2579688"/>
            <a:ext cx="868362" cy="384175"/>
          </a:xfrm>
          <a:prstGeom prst="roundRect">
            <a:avLst/>
          </a:prstGeom>
          <a:noFill/>
          <a:ln w="28575" cap="flat" cmpd="sng" algn="ctr">
            <a:solidFill>
              <a:srgbClr val="6600CC"/>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zh-CN" altLang="en-US"/>
          </a:p>
        </p:txBody>
      </p:sp>
      <p:grpSp>
        <p:nvGrpSpPr>
          <p:cNvPr id="8" name="组合 42">
            <a:extLst>
              <a:ext uri="{FF2B5EF4-FFF2-40B4-BE49-F238E27FC236}">
                <a16:creationId xmlns:a16="http://schemas.microsoft.com/office/drawing/2014/main" id="{8A0CF21E-DDDD-4FB8-811E-1298B12F0AC8}"/>
              </a:ext>
            </a:extLst>
          </p:cNvPr>
          <p:cNvGrpSpPr>
            <a:grpSpLocks/>
          </p:cNvGrpSpPr>
          <p:nvPr/>
        </p:nvGrpSpPr>
        <p:grpSpPr bwMode="auto">
          <a:xfrm>
            <a:off x="5081588" y="3992563"/>
            <a:ext cx="568325" cy="1792287"/>
            <a:chOff x="4831883" y="4021756"/>
            <a:chExt cx="567893" cy="1791902"/>
          </a:xfrm>
        </p:grpSpPr>
        <p:sp>
          <p:nvSpPr>
            <p:cNvPr id="69662" name="右大括号 24">
              <a:extLst>
                <a:ext uri="{FF2B5EF4-FFF2-40B4-BE49-F238E27FC236}">
                  <a16:creationId xmlns:a16="http://schemas.microsoft.com/office/drawing/2014/main" id="{524E399F-D269-46F6-88C6-05DBBF6B2974}"/>
                </a:ext>
              </a:extLst>
            </p:cNvPr>
            <p:cNvSpPr>
              <a:spLocks/>
            </p:cNvSpPr>
            <p:nvPr/>
          </p:nvSpPr>
          <p:spPr bwMode="auto">
            <a:xfrm>
              <a:off x="4831883" y="4021756"/>
              <a:ext cx="277529" cy="858252"/>
            </a:xfrm>
            <a:prstGeom prst="rightBrace">
              <a:avLst>
                <a:gd name="adj1" fmla="val 8333"/>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69663" name="右弧形箭头 25">
              <a:extLst>
                <a:ext uri="{FF2B5EF4-FFF2-40B4-BE49-F238E27FC236}">
                  <a16:creationId xmlns:a16="http://schemas.microsoft.com/office/drawing/2014/main" id="{C43CA3E9-5B13-49CB-83BE-4365E3EBA2BA}"/>
                </a:ext>
              </a:extLst>
            </p:cNvPr>
            <p:cNvSpPr>
              <a:spLocks noChangeArrowheads="1"/>
            </p:cNvSpPr>
            <p:nvPr/>
          </p:nvSpPr>
          <p:spPr bwMode="auto">
            <a:xfrm>
              <a:off x="5139894" y="4427621"/>
              <a:ext cx="259882" cy="1386037"/>
            </a:xfrm>
            <a:prstGeom prst="curvedLeftArrow">
              <a:avLst>
                <a:gd name="adj1" fmla="val 25012"/>
                <a:gd name="adj2" fmla="val 50000"/>
                <a:gd name="adj3" fmla="val 25000"/>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69651" name="Rectangle 10">
            <a:extLst>
              <a:ext uri="{FF2B5EF4-FFF2-40B4-BE49-F238E27FC236}">
                <a16:creationId xmlns:a16="http://schemas.microsoft.com/office/drawing/2014/main" id="{B4573452-23C0-4F76-A3F0-A303367A1D9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10" name="组合 43">
            <a:extLst>
              <a:ext uri="{FF2B5EF4-FFF2-40B4-BE49-F238E27FC236}">
                <a16:creationId xmlns:a16="http://schemas.microsoft.com/office/drawing/2014/main" id="{84C8F526-E488-430F-BAD9-CD2CEFA30923}"/>
              </a:ext>
            </a:extLst>
          </p:cNvPr>
          <p:cNvGrpSpPr>
            <a:grpSpLocks/>
          </p:cNvGrpSpPr>
          <p:nvPr/>
        </p:nvGrpSpPr>
        <p:grpSpPr bwMode="auto">
          <a:xfrm>
            <a:off x="1737067" y="5187950"/>
            <a:ext cx="2232025" cy="981075"/>
            <a:chOff x="1559293" y="5188017"/>
            <a:chExt cx="1982804" cy="808522"/>
          </a:xfrm>
        </p:grpSpPr>
        <p:sp>
          <p:nvSpPr>
            <p:cNvPr id="69660" name="右箭头标注 29">
              <a:extLst>
                <a:ext uri="{FF2B5EF4-FFF2-40B4-BE49-F238E27FC236}">
                  <a16:creationId xmlns:a16="http://schemas.microsoft.com/office/drawing/2014/main" id="{6A5142C0-FD3B-44D2-9FDB-D96EAC65E9E2}"/>
                </a:ext>
              </a:extLst>
            </p:cNvPr>
            <p:cNvSpPr>
              <a:spLocks noChangeArrowheads="1"/>
            </p:cNvSpPr>
            <p:nvPr/>
          </p:nvSpPr>
          <p:spPr bwMode="auto">
            <a:xfrm>
              <a:off x="1559293" y="5188017"/>
              <a:ext cx="1982804" cy="808522"/>
            </a:xfrm>
            <a:prstGeom prst="rightArrowCallout">
              <a:avLst>
                <a:gd name="adj1" fmla="val 25000"/>
                <a:gd name="adj2" fmla="val 25000"/>
                <a:gd name="adj3" fmla="val 25001"/>
                <a:gd name="adj4" fmla="val 7759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dirty="0">
                <a:latin typeface="Times New Roman" panose="02020603050405020304" pitchFamily="18" charset="0"/>
              </a:endParaRPr>
            </a:p>
          </p:txBody>
        </p:sp>
        <p:graphicFrame>
          <p:nvGraphicFramePr>
            <p:cNvPr id="69661" name="Object 6">
              <a:extLst>
                <a:ext uri="{FF2B5EF4-FFF2-40B4-BE49-F238E27FC236}">
                  <a16:creationId xmlns:a16="http://schemas.microsoft.com/office/drawing/2014/main" id="{A33D6D1B-B427-4C65-9B1D-12A4038B2D4E}"/>
                </a:ext>
              </a:extLst>
            </p:cNvPr>
            <p:cNvGraphicFramePr>
              <a:graphicFrameLocks noChangeAspect="1"/>
            </p:cNvGraphicFramePr>
            <p:nvPr/>
          </p:nvGraphicFramePr>
          <p:xfrm>
            <a:off x="1607241" y="5205025"/>
            <a:ext cx="1463834" cy="778431"/>
          </p:xfrm>
          <a:graphic>
            <a:graphicData uri="http://schemas.openxmlformats.org/presentationml/2006/ole">
              <mc:AlternateContent xmlns:mc="http://schemas.openxmlformats.org/markup-compatibility/2006">
                <mc:Choice xmlns:v="urn:schemas-microsoft-com:vml" Requires="v">
                  <p:oleObj spid="_x0000_s69813" name="Equation" r:id="rId10" imgW="926698" imgH="495085" progId="Equation.DSMT4">
                    <p:embed/>
                  </p:oleObj>
                </mc:Choice>
                <mc:Fallback>
                  <p:oleObj name="Equation" r:id="rId10" imgW="926698" imgH="495085"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7241" y="5205025"/>
                          <a:ext cx="1463834" cy="77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24267" name="Object 7">
            <a:extLst>
              <a:ext uri="{FF2B5EF4-FFF2-40B4-BE49-F238E27FC236}">
                <a16:creationId xmlns:a16="http://schemas.microsoft.com/office/drawing/2014/main" id="{BA63250E-1791-4F1C-A836-126FCA6FF513}"/>
              </a:ext>
            </a:extLst>
          </p:cNvPr>
          <p:cNvGraphicFramePr>
            <a:graphicFrameLocks noChangeAspect="1"/>
          </p:cNvGraphicFramePr>
          <p:nvPr>
            <p:extLst>
              <p:ext uri="{D42A27DB-BD31-4B8C-83A1-F6EECF244321}">
                <p14:modId xmlns:p14="http://schemas.microsoft.com/office/powerpoint/2010/main" val="1285887243"/>
              </p:ext>
            </p:extLst>
          </p:nvPr>
        </p:nvGraphicFramePr>
        <p:xfrm>
          <a:off x="4142271" y="5281613"/>
          <a:ext cx="1216025" cy="776287"/>
        </p:xfrm>
        <a:graphic>
          <a:graphicData uri="http://schemas.openxmlformats.org/presentationml/2006/ole">
            <mc:AlternateContent xmlns:mc="http://schemas.openxmlformats.org/markup-compatibility/2006">
              <mc:Choice xmlns:v="urn:schemas-microsoft-com:vml" Requires="v">
                <p:oleObj spid="_x0000_s69814" name="Equation" r:id="rId12" imgW="672808" imgH="431613" progId="Equation.DSMT4">
                  <p:embed/>
                </p:oleObj>
              </mc:Choice>
              <mc:Fallback>
                <p:oleObj name="Equation" r:id="rId12" imgW="672808" imgH="431613"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2271" y="5281613"/>
                        <a:ext cx="12160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54" name="Rectangle 13">
            <a:extLst>
              <a:ext uri="{FF2B5EF4-FFF2-40B4-BE49-F238E27FC236}">
                <a16:creationId xmlns:a16="http://schemas.microsoft.com/office/drawing/2014/main" id="{3448A9C3-FEB6-472A-B539-6FF502F860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9655" name="Rectangle 15">
            <a:extLst>
              <a:ext uri="{FF2B5EF4-FFF2-40B4-BE49-F238E27FC236}">
                <a16:creationId xmlns:a16="http://schemas.microsoft.com/office/drawing/2014/main" id="{D3D8064A-A9D9-4E7D-89B4-A613552B565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9656" name="Rectangle 17">
            <a:extLst>
              <a:ext uri="{FF2B5EF4-FFF2-40B4-BE49-F238E27FC236}">
                <a16:creationId xmlns:a16="http://schemas.microsoft.com/office/drawing/2014/main" id="{F75E9771-ECD9-42BF-913C-904A234D018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9657" name="Rectangle 19">
            <a:extLst>
              <a:ext uri="{FF2B5EF4-FFF2-40B4-BE49-F238E27FC236}">
                <a16:creationId xmlns:a16="http://schemas.microsoft.com/office/drawing/2014/main" id="{D141455F-C3F6-4029-A05D-D5523832F68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9658" name="标题 1">
            <a:extLst>
              <a:ext uri="{FF2B5EF4-FFF2-40B4-BE49-F238E27FC236}">
                <a16:creationId xmlns:a16="http://schemas.microsoft.com/office/drawing/2014/main" id="{EC4D4CE6-2D20-4AF7-BCC9-D4CFE2108C3B}"/>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pic>
        <p:nvPicPr>
          <p:cNvPr id="92174" name="Picture 14">
            <a:extLst>
              <a:ext uri="{FF2B5EF4-FFF2-40B4-BE49-F238E27FC236}">
                <a16:creationId xmlns:a16="http://schemas.microsoft.com/office/drawing/2014/main" id="{4D7964F7-D05C-444B-8A6A-71BDBEF1A4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8963" y="3787775"/>
            <a:ext cx="332422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37">
            <a:extLst>
              <a:ext uri="{FF2B5EF4-FFF2-40B4-BE49-F238E27FC236}">
                <a16:creationId xmlns:a16="http://schemas.microsoft.com/office/drawing/2014/main" id="{B5B2CF9A-E33E-46D5-B5C8-1E6B105EF866}"/>
              </a:ext>
            </a:extLst>
          </p:cNvPr>
          <p:cNvSpPr>
            <a:spLocks noChangeArrowheads="1"/>
          </p:cNvSpPr>
          <p:nvPr/>
        </p:nvSpPr>
        <p:spPr bwMode="auto">
          <a:xfrm>
            <a:off x="399432" y="5384283"/>
            <a:ext cx="25304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dirty="0">
                <a:latin typeface="华文中宋" panose="02010600040101010101" pitchFamily="2" charset="-122"/>
                <a:ea typeface="华文中宋" panose="02010600040101010101" pitchFamily="2" charset="-122"/>
              </a:rPr>
              <a:t>设计状态</a:t>
            </a:r>
            <a:endParaRPr lang="en-US" altLang="zh-CN" sz="2200" b="1" dirty="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200" b="1" dirty="0">
                <a:latin typeface="华文中宋" panose="02010600040101010101" pitchFamily="2" charset="-122"/>
                <a:ea typeface="华文中宋" panose="02010600040101010101" pitchFamily="2" charset="-122"/>
              </a:rPr>
              <a:t>面积比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linds(horizontal)">
                                      <p:cBhvr>
                                        <p:cTn id="17" dur="500"/>
                                        <p:tgtEl>
                                          <p:spTgt spid="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blinds(horizontal)">
                                      <p:cBhvr>
                                        <p:cTn id="22" dur="500"/>
                                        <p:tgtEl>
                                          <p:spTgt spid="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par>
                          <p:cTn id="38" fill="hold" nodeType="afterGroup">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linds(horizontal)">
                                      <p:cBhvr>
                                        <p:cTn id="41" dur="500"/>
                                        <p:tgtEl>
                                          <p:spTgt spid="2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up)">
                                      <p:cBhvr>
                                        <p:cTn id="46" dur="500"/>
                                        <p:tgtEl>
                                          <p:spTgt spid="8"/>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224267"/>
                                        </p:tgtEl>
                                        <p:attrNameLst>
                                          <p:attrName>style.visibility</p:attrName>
                                        </p:attrNameLst>
                                      </p:cBhvr>
                                      <p:to>
                                        <p:strVal val="visible"/>
                                      </p:to>
                                    </p:set>
                                    <p:animEffect transition="in" filter="blinds(horizontal)">
                                      <p:cBhvr>
                                        <p:cTn id="50" dur="500"/>
                                        <p:tgtEl>
                                          <p:spTgt spid="22426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linds(horizontal)">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2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animBg="1"/>
      <p:bldP spid="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60FD86A-6C95-457F-A519-F4E9C8368E9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0659" name="Rectangle 4">
            <a:extLst>
              <a:ext uri="{FF2B5EF4-FFF2-40B4-BE49-F238E27FC236}">
                <a16:creationId xmlns:a16="http://schemas.microsoft.com/office/drawing/2014/main" id="{E98EAFFF-48E0-497C-B5D3-573C899BF55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0660" name="Rectangle 6">
            <a:extLst>
              <a:ext uri="{FF2B5EF4-FFF2-40B4-BE49-F238E27FC236}">
                <a16:creationId xmlns:a16="http://schemas.microsoft.com/office/drawing/2014/main" id="{80DFAD3C-5D2B-4999-8FB7-5EB97A537B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0" name="矩形 29">
            <a:extLst>
              <a:ext uri="{FF2B5EF4-FFF2-40B4-BE49-F238E27FC236}">
                <a16:creationId xmlns:a16="http://schemas.microsoft.com/office/drawing/2014/main" id="{D85D0B73-E3CE-420C-88C3-982AE3E3F69C}"/>
              </a:ext>
            </a:extLst>
          </p:cNvPr>
          <p:cNvSpPr>
            <a:spLocks noChangeArrowheads="1"/>
          </p:cNvSpPr>
          <p:nvPr/>
        </p:nvSpPr>
        <p:spPr bwMode="auto">
          <a:xfrm>
            <a:off x="528638" y="1470025"/>
            <a:ext cx="6257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dirty="0">
                <a:latin typeface="华文中宋" panose="02010600040101010101" pitchFamily="2" charset="-122"/>
                <a:ea typeface="华文中宋" panose="02010600040101010101" pitchFamily="2" charset="-122"/>
              </a:rPr>
              <a:t>——</a:t>
            </a:r>
            <a:r>
              <a:rPr lang="zh-CN" altLang="zh-CN" sz="2200" b="1" dirty="0">
                <a:latin typeface="华文中宋" panose="02010600040101010101" pitchFamily="2" charset="-122"/>
                <a:ea typeface="华文中宋" panose="02010600040101010101" pitchFamily="2" charset="-122"/>
              </a:rPr>
              <a:t>马赫数大于或小于设计马赫数的流动状态</a:t>
            </a:r>
            <a:endParaRPr lang="zh-CN" altLang="en-US" sz="2200" b="1" dirty="0">
              <a:latin typeface="华文中宋" panose="02010600040101010101" pitchFamily="2" charset="-122"/>
              <a:ea typeface="华文中宋" panose="02010600040101010101" pitchFamily="2" charset="-122"/>
            </a:endParaRPr>
          </a:p>
        </p:txBody>
      </p:sp>
      <p:sp>
        <p:nvSpPr>
          <p:cNvPr id="31" name="矩形 30">
            <a:extLst>
              <a:ext uri="{FF2B5EF4-FFF2-40B4-BE49-F238E27FC236}">
                <a16:creationId xmlns:a16="http://schemas.microsoft.com/office/drawing/2014/main" id="{915DEF5D-441A-4E12-BB82-96C9E04055E4}"/>
              </a:ext>
            </a:extLst>
          </p:cNvPr>
          <p:cNvSpPr>
            <a:spLocks noChangeArrowheads="1"/>
          </p:cNvSpPr>
          <p:nvPr/>
        </p:nvSpPr>
        <p:spPr bwMode="auto">
          <a:xfrm>
            <a:off x="612775" y="5591175"/>
            <a:ext cx="79184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en-US" altLang="zh-CN" sz="2200" b="1" i="1">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a:solidFill>
                  <a:srgbClr val="6600CC"/>
                </a:solidFill>
                <a:latin typeface="Times New Roman" panose="02020603050405020304" pitchFamily="18" charset="0"/>
                <a:ea typeface="华文中宋" panose="02010600040101010101" pitchFamily="2" charset="-122"/>
                <a:sym typeface="Symbol" panose="05050102010706020507" pitchFamily="18" charset="2"/>
              </a:rPr>
              <a:t>3</a:t>
            </a:r>
            <a:r>
              <a:rPr kumimoji="1" lang="en-US" altLang="zh-CN" sz="2200" b="1">
                <a:solidFill>
                  <a:srgbClr val="6600CC"/>
                </a:solidFill>
                <a:latin typeface="Times New Roman" panose="02020603050405020304" pitchFamily="18" charset="0"/>
                <a:ea typeface="华文中宋" panose="02010600040101010101" pitchFamily="2" charset="-122"/>
                <a:sym typeface="Symbol" panose="05050102010706020507" pitchFamily="18" charset="2"/>
              </a:rPr>
              <a:t>&gt;</a:t>
            </a:r>
            <a:r>
              <a:rPr kumimoji="1" lang="en-US" altLang="zh-CN" sz="2200" b="1" i="1">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a:solidFill>
                  <a:srgbClr val="6600CC"/>
                </a:solidFill>
                <a:latin typeface="Times New Roman" panose="02020603050405020304" pitchFamily="18" charset="0"/>
                <a:ea typeface="华文中宋" panose="02010600040101010101" pitchFamily="2" charset="-122"/>
                <a:sym typeface="Symbol" panose="05050102010706020507" pitchFamily="18" charset="2"/>
              </a:rPr>
              <a:t>d</a:t>
            </a:r>
            <a:r>
              <a:rPr kumimoji="1" lang="en-US" altLang="zh-CN" sz="2200" b="1">
                <a:solidFill>
                  <a:srgbClr val="6600CC"/>
                </a:solidFill>
                <a:latin typeface="Times New Roman" panose="02020603050405020304" pitchFamily="18" charset="0"/>
                <a:ea typeface="华文中宋" panose="02010600040101010101" pitchFamily="2" charset="-122"/>
                <a:sym typeface="Symbol" panose="05050102010706020507" pitchFamily="18" charset="2"/>
              </a:rPr>
              <a:t>: </a:t>
            </a:r>
            <a:r>
              <a:rPr kumimoji="1" lang="en-US" altLang="zh-CN" sz="2200" b="1" i="1">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a:solidFill>
                  <a:srgbClr val="5D4500"/>
                </a:solidFill>
                <a:latin typeface="Times New Roman" panose="02020603050405020304" pitchFamily="18" charset="0"/>
                <a:ea typeface="华文中宋" panose="02010600040101010101" pitchFamily="2" charset="-122"/>
                <a:sym typeface="Symbol" panose="05050102010706020507" pitchFamily="18" charset="2"/>
              </a:rPr>
              <a:t>t</a:t>
            </a:r>
            <a:r>
              <a:rPr kumimoji="1" lang="en-US" altLang="zh-CN" sz="2200" b="1">
                <a:solidFill>
                  <a:srgbClr val="5D4500"/>
                </a:solidFill>
                <a:latin typeface="Times New Roman" panose="02020603050405020304" pitchFamily="18" charset="0"/>
                <a:ea typeface="华文中宋" panose="02010600040101010101" pitchFamily="2" charset="-122"/>
                <a:sym typeface="Symbol" panose="05050102010706020507" pitchFamily="18" charset="2"/>
              </a:rPr>
              <a:t>&gt;1</a:t>
            </a:r>
            <a:r>
              <a:rPr kumimoji="1" lang="zh-CN" altLang="en-US" sz="2200" b="1">
                <a:solidFill>
                  <a:srgbClr val="5D4500"/>
                </a:solidFill>
                <a:latin typeface="Times New Roman" panose="02020603050405020304" pitchFamily="18" charset="0"/>
                <a:ea typeface="华文中宋" panose="02010600040101010101" pitchFamily="2" charset="-122"/>
                <a:sym typeface="Symbol" panose="05050102010706020507" pitchFamily="18" charset="2"/>
              </a:rPr>
              <a:t>，扩张段存在正激波，总压损失较大；</a:t>
            </a:r>
            <a:endParaRPr kumimoji="1" lang="en-US" altLang="zh-CN" sz="2200" b="1">
              <a:solidFill>
                <a:srgbClr val="5D4500"/>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70663" name="Rectangle 5">
            <a:extLst>
              <a:ext uri="{FF2B5EF4-FFF2-40B4-BE49-F238E27FC236}">
                <a16:creationId xmlns:a16="http://schemas.microsoft.com/office/drawing/2014/main" id="{0F229A08-0C34-49F9-92F1-F7EC58DF09A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0664" name="Rectangle 7">
            <a:extLst>
              <a:ext uri="{FF2B5EF4-FFF2-40B4-BE49-F238E27FC236}">
                <a16:creationId xmlns:a16="http://schemas.microsoft.com/office/drawing/2014/main" id="{059244BB-1BB9-4797-A08F-6C6D91D6917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0665" name="Rectangle 9">
            <a:extLst>
              <a:ext uri="{FF2B5EF4-FFF2-40B4-BE49-F238E27FC236}">
                <a16:creationId xmlns:a16="http://schemas.microsoft.com/office/drawing/2014/main" id="{033CB5FF-10B8-411C-A385-E090EB8781B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71368" name="Object 5">
            <a:extLst>
              <a:ext uri="{FF2B5EF4-FFF2-40B4-BE49-F238E27FC236}">
                <a16:creationId xmlns:a16="http://schemas.microsoft.com/office/drawing/2014/main" id="{DE06A025-6893-40F7-ADBE-31AB5C76A4DE}"/>
              </a:ext>
            </a:extLst>
          </p:cNvPr>
          <p:cNvGraphicFramePr>
            <a:graphicFrameLocks noChangeAspect="1"/>
          </p:cNvGraphicFramePr>
          <p:nvPr/>
        </p:nvGraphicFramePr>
        <p:xfrm>
          <a:off x="2033588" y="3148013"/>
          <a:ext cx="1379537" cy="461962"/>
        </p:xfrm>
        <a:graphic>
          <a:graphicData uri="http://schemas.openxmlformats.org/presentationml/2006/ole">
            <mc:AlternateContent xmlns:mc="http://schemas.openxmlformats.org/markup-compatibility/2006">
              <mc:Choice xmlns:v="urn:schemas-microsoft-com:vml" Requires="v">
                <p:oleObj spid="_x0000_s70859" name="Equation" r:id="rId4" imgW="685800" imgH="228600" progId="Equation.DSMT4">
                  <p:embed/>
                </p:oleObj>
              </mc:Choice>
              <mc:Fallback>
                <p:oleObj name="Equation" r:id="rId4" imgW="685800" imgH="2286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3148013"/>
                        <a:ext cx="1379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7" name="Rectangle 11">
            <a:extLst>
              <a:ext uri="{FF2B5EF4-FFF2-40B4-BE49-F238E27FC236}">
                <a16:creationId xmlns:a16="http://schemas.microsoft.com/office/drawing/2014/main" id="{D801A738-E568-416A-8014-6799CB6436D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2" name="组合 26">
            <a:extLst>
              <a:ext uri="{FF2B5EF4-FFF2-40B4-BE49-F238E27FC236}">
                <a16:creationId xmlns:a16="http://schemas.microsoft.com/office/drawing/2014/main" id="{6068A5C2-2440-49CA-9E81-63C8C44DA0AC}"/>
              </a:ext>
            </a:extLst>
          </p:cNvPr>
          <p:cNvGrpSpPr>
            <a:grpSpLocks/>
          </p:cNvGrpSpPr>
          <p:nvPr/>
        </p:nvGrpSpPr>
        <p:grpSpPr bwMode="auto">
          <a:xfrm>
            <a:off x="3835400" y="2551113"/>
            <a:ext cx="1473200" cy="858837"/>
            <a:chOff x="3782730" y="4060278"/>
            <a:chExt cx="1472411" cy="858252"/>
          </a:xfrm>
        </p:grpSpPr>
        <p:sp>
          <p:nvSpPr>
            <p:cNvPr id="70677" name="右大括号 19">
              <a:extLst>
                <a:ext uri="{FF2B5EF4-FFF2-40B4-BE49-F238E27FC236}">
                  <a16:creationId xmlns:a16="http://schemas.microsoft.com/office/drawing/2014/main" id="{E771B6C7-EA59-4179-BFC8-D126044ED194}"/>
                </a:ext>
              </a:extLst>
            </p:cNvPr>
            <p:cNvSpPr>
              <a:spLocks/>
            </p:cNvSpPr>
            <p:nvPr/>
          </p:nvSpPr>
          <p:spPr bwMode="auto">
            <a:xfrm>
              <a:off x="3782730" y="4060278"/>
              <a:ext cx="277529" cy="858252"/>
            </a:xfrm>
            <a:prstGeom prst="rightBrace">
              <a:avLst>
                <a:gd name="adj1" fmla="val 8333"/>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aphicFrame>
          <p:nvGraphicFramePr>
            <p:cNvPr id="70678" name="Object 6">
              <a:extLst>
                <a:ext uri="{FF2B5EF4-FFF2-40B4-BE49-F238E27FC236}">
                  <a16:creationId xmlns:a16="http://schemas.microsoft.com/office/drawing/2014/main" id="{A2AE3E8F-E1A3-46F0-BF33-89EF38B8FCBF}"/>
                </a:ext>
              </a:extLst>
            </p:cNvPr>
            <p:cNvGraphicFramePr>
              <a:graphicFrameLocks noChangeAspect="1"/>
            </p:cNvGraphicFramePr>
            <p:nvPr/>
          </p:nvGraphicFramePr>
          <p:xfrm>
            <a:off x="4214010" y="4273636"/>
            <a:ext cx="1041131" cy="423511"/>
          </p:xfrm>
          <a:graphic>
            <a:graphicData uri="http://schemas.openxmlformats.org/presentationml/2006/ole">
              <mc:AlternateContent xmlns:mc="http://schemas.openxmlformats.org/markup-compatibility/2006">
                <mc:Choice xmlns:v="urn:schemas-microsoft-com:vml" Requires="v">
                  <p:oleObj spid="_x0000_s70860" name="Equation" r:id="rId6" imgW="558800" imgH="228600" progId="Equation.DSMT4">
                    <p:embed/>
                  </p:oleObj>
                </mc:Choice>
                <mc:Fallback>
                  <p:oleObj name="Equation" r:id="rId6" imgW="5588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4010" y="4273636"/>
                          <a:ext cx="1041131" cy="42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71372" name="Object 7">
            <a:extLst>
              <a:ext uri="{FF2B5EF4-FFF2-40B4-BE49-F238E27FC236}">
                <a16:creationId xmlns:a16="http://schemas.microsoft.com/office/drawing/2014/main" id="{B588AB7F-18D5-4878-BBFA-763FBCABD900}"/>
              </a:ext>
            </a:extLst>
          </p:cNvPr>
          <p:cNvGraphicFramePr>
            <a:graphicFrameLocks noChangeAspect="1"/>
          </p:cNvGraphicFramePr>
          <p:nvPr/>
        </p:nvGraphicFramePr>
        <p:xfrm>
          <a:off x="865188" y="2270125"/>
          <a:ext cx="2773362" cy="773113"/>
        </p:xfrm>
        <a:graphic>
          <a:graphicData uri="http://schemas.openxmlformats.org/presentationml/2006/ole">
            <mc:AlternateContent xmlns:mc="http://schemas.openxmlformats.org/markup-compatibility/2006">
              <mc:Choice xmlns:v="urn:schemas-microsoft-com:vml" Requires="v">
                <p:oleObj spid="_x0000_s70861" name="Equation" r:id="rId8" imgW="1548728" imgH="431613" progId="Equation.DSMT4">
                  <p:embed/>
                </p:oleObj>
              </mc:Choice>
              <mc:Fallback>
                <p:oleObj name="Equation" r:id="rId8" imgW="1548728" imgH="431613"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5188" y="2270125"/>
                        <a:ext cx="2773362" cy="77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70" name="Object 4">
            <a:extLst>
              <a:ext uri="{FF2B5EF4-FFF2-40B4-BE49-F238E27FC236}">
                <a16:creationId xmlns:a16="http://schemas.microsoft.com/office/drawing/2014/main" id="{620E8F35-7E96-4F18-B56E-1D713BC8E6FA}"/>
              </a:ext>
            </a:extLst>
          </p:cNvPr>
          <p:cNvGraphicFramePr>
            <a:graphicFrameLocks noChangeAspect="1"/>
          </p:cNvGraphicFramePr>
          <p:nvPr/>
        </p:nvGraphicFramePr>
        <p:xfrm>
          <a:off x="6683375" y="1355725"/>
          <a:ext cx="1384300" cy="854075"/>
        </p:xfrm>
        <a:graphic>
          <a:graphicData uri="http://schemas.openxmlformats.org/presentationml/2006/ole">
            <mc:AlternateContent xmlns:mc="http://schemas.openxmlformats.org/markup-compatibility/2006">
              <mc:Choice xmlns:v="urn:schemas-microsoft-com:vml" Requires="v">
                <p:oleObj spid="_x0000_s70862" name="Equation" r:id="rId10" imgW="698197" imgH="431613" progId="Equation.DSMT4">
                  <p:embed/>
                </p:oleObj>
              </mc:Choice>
              <mc:Fallback>
                <p:oleObj name="Equation" r:id="rId10" imgW="698197" imgH="431613" progId="Equation.DSMT4">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3375" y="1355725"/>
                        <a:ext cx="1384300" cy="8540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9" name="直接连接符 28">
            <a:extLst>
              <a:ext uri="{FF2B5EF4-FFF2-40B4-BE49-F238E27FC236}">
                <a16:creationId xmlns:a16="http://schemas.microsoft.com/office/drawing/2014/main" id="{6FDC9FF9-D7C2-42BC-AA1B-8DEAAC3330CC}"/>
              </a:ext>
            </a:extLst>
          </p:cNvPr>
          <p:cNvCxnSpPr/>
          <p:nvPr/>
        </p:nvCxnSpPr>
        <p:spPr bwMode="auto">
          <a:xfrm>
            <a:off x="2060575" y="1954213"/>
            <a:ext cx="539750" cy="0"/>
          </a:xfrm>
          <a:prstGeom prst="line">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cxnSp>
      <p:sp>
        <p:nvSpPr>
          <p:cNvPr id="70672" name="标题 1">
            <a:extLst>
              <a:ext uri="{FF2B5EF4-FFF2-40B4-BE49-F238E27FC236}">
                <a16:creationId xmlns:a16="http://schemas.microsoft.com/office/drawing/2014/main" id="{0A6764BB-4F62-4134-83BC-B1C16299E727}"/>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sp>
        <p:nvSpPr>
          <p:cNvPr id="70673" name="灯片编号占位符 15">
            <a:extLst>
              <a:ext uri="{FF2B5EF4-FFF2-40B4-BE49-F238E27FC236}">
                <a16:creationId xmlns:a16="http://schemas.microsoft.com/office/drawing/2014/main" id="{0F941CE2-6EFE-4204-9143-3B9853F616B4}"/>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9264B1E9-FBA7-4C77-8AC5-B8859A4F4B5A}" type="slidenum">
              <a:rPr lang="en-US" altLang="zh-CN" sz="2800"/>
              <a:pPr algn="r">
                <a:spcBef>
                  <a:spcPct val="0"/>
                </a:spcBef>
                <a:buClrTx/>
                <a:buSzTx/>
                <a:buFontTx/>
                <a:buNone/>
              </a:pPr>
              <a:t>65</a:t>
            </a:fld>
            <a:endParaRPr lang="en-US" altLang="zh-CN" sz="2800"/>
          </a:p>
        </p:txBody>
      </p:sp>
      <p:sp>
        <p:nvSpPr>
          <p:cNvPr id="32" name="Rectangle 4">
            <a:extLst>
              <a:ext uri="{FF2B5EF4-FFF2-40B4-BE49-F238E27FC236}">
                <a16:creationId xmlns:a16="http://schemas.microsoft.com/office/drawing/2014/main" id="{288AFB85-DC5D-4337-A902-EF596168F5B2}"/>
              </a:ext>
            </a:extLst>
          </p:cNvPr>
          <p:cNvSpPr>
            <a:spLocks noChangeArrowheads="1"/>
          </p:cNvSpPr>
          <p:nvPr/>
        </p:nvSpPr>
        <p:spPr bwMode="auto">
          <a:xfrm>
            <a:off x="468313" y="82867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超声速内压式进气道</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设计状态</a:t>
            </a:r>
          </a:p>
        </p:txBody>
      </p:sp>
      <p:pic>
        <p:nvPicPr>
          <p:cNvPr id="70675" name="Picture 14">
            <a:extLst>
              <a:ext uri="{FF2B5EF4-FFF2-40B4-BE49-F238E27FC236}">
                <a16:creationId xmlns:a16="http://schemas.microsoft.com/office/drawing/2014/main" id="{391A3F26-3E11-4782-8613-A5A5F16241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7850" y="3227388"/>
            <a:ext cx="332422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3" name="Picture 9">
            <a:extLst>
              <a:ext uri="{FF2B5EF4-FFF2-40B4-BE49-F238E27FC236}">
                <a16:creationId xmlns:a16="http://schemas.microsoft.com/office/drawing/2014/main" id="{47A5FBF8-D1DA-4F1F-82B4-86CB1D18F6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538" y="3703638"/>
            <a:ext cx="3536950"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3">
            <a:extLst>
              <a:ext uri="{FF2B5EF4-FFF2-40B4-BE49-F238E27FC236}">
                <a16:creationId xmlns:a16="http://schemas.microsoft.com/office/drawing/2014/main" id="{47C72D2B-5A8E-421E-B009-24D7F8FF302A}"/>
              </a:ext>
            </a:extLst>
          </p:cNvPr>
          <p:cNvCxnSpPr/>
          <p:nvPr/>
        </p:nvCxnSpPr>
        <p:spPr bwMode="auto">
          <a:xfrm flipH="1">
            <a:off x="3011557" y="3188416"/>
            <a:ext cx="1560443" cy="1254375"/>
          </a:xfrm>
          <a:prstGeom prst="straightConnector1">
            <a:avLst/>
          </a:prstGeom>
          <a:solidFill>
            <a:schemeClr val="accent1"/>
          </a:solidFill>
          <a:ln w="28575" cap="flat" cmpd="sng" algn="ctr">
            <a:solidFill>
              <a:srgbClr val="FF5050"/>
            </a:solidFill>
            <a:prstDash val="solid"/>
            <a:round/>
            <a:headEnd type="none" w="med" len="med"/>
            <a:tailEnd type="triangle"/>
          </a:ln>
          <a:effectLst/>
        </p:spPr>
      </p:cxnSp>
      <p:sp>
        <p:nvSpPr>
          <p:cNvPr id="5" name="椭圆 4">
            <a:extLst>
              <a:ext uri="{FF2B5EF4-FFF2-40B4-BE49-F238E27FC236}">
                <a16:creationId xmlns:a16="http://schemas.microsoft.com/office/drawing/2014/main" id="{6A28C232-2A46-47A4-8F00-30B717986B21}"/>
              </a:ext>
            </a:extLst>
          </p:cNvPr>
          <p:cNvSpPr/>
          <p:nvPr/>
        </p:nvSpPr>
        <p:spPr bwMode="auto">
          <a:xfrm>
            <a:off x="7729745" y="4442791"/>
            <a:ext cx="337930" cy="1148384"/>
          </a:xfrm>
          <a:prstGeom prst="ellipse">
            <a:avLst/>
          </a:prstGeom>
          <a:noFill/>
          <a:ln w="9525"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3" presetClass="entr" presetSubtype="10" fill="hold" nodeType="afterEffect">
                                  <p:stCondLst>
                                    <p:cond delay="0"/>
                                  </p:stCondLst>
                                  <p:childTnLst>
                                    <p:set>
                                      <p:cBhvr>
                                        <p:cTn id="12" dur="1" fill="hold">
                                          <p:stCondLst>
                                            <p:cond delay="0"/>
                                          </p:stCondLst>
                                        </p:cTn>
                                        <p:tgtEl>
                                          <p:spTgt spid="271372"/>
                                        </p:tgtEl>
                                        <p:attrNameLst>
                                          <p:attrName>style.visibility</p:attrName>
                                        </p:attrNameLst>
                                      </p:cBhvr>
                                      <p:to>
                                        <p:strVal val="visible"/>
                                      </p:to>
                                    </p:set>
                                    <p:animEffect transition="in" filter="blinds(horizontal)">
                                      <p:cBhvr>
                                        <p:cTn id="13" dur="500"/>
                                        <p:tgtEl>
                                          <p:spTgt spid="2713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71368"/>
                                        </p:tgtEl>
                                        <p:attrNameLst>
                                          <p:attrName>style.visibility</p:attrName>
                                        </p:attrNameLst>
                                      </p:cBhvr>
                                      <p:to>
                                        <p:strVal val="visible"/>
                                      </p:to>
                                    </p:set>
                                    <p:animEffect transition="in" filter="blinds(horizontal)">
                                      <p:cBhvr>
                                        <p:cTn id="18" dur="500"/>
                                        <p:tgtEl>
                                          <p:spTgt spid="2713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9319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linds(horizontal)">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1" name="Object 7">
            <a:extLst>
              <a:ext uri="{FF2B5EF4-FFF2-40B4-BE49-F238E27FC236}">
                <a16:creationId xmlns:a16="http://schemas.microsoft.com/office/drawing/2014/main" id="{E6514B7D-D717-44BC-BEBE-67ADA798F90C}"/>
              </a:ext>
            </a:extLst>
          </p:cNvPr>
          <p:cNvGraphicFramePr>
            <a:graphicFrameLocks noChangeAspect="1"/>
          </p:cNvGraphicFramePr>
          <p:nvPr/>
        </p:nvGraphicFramePr>
        <p:xfrm>
          <a:off x="958850" y="4991100"/>
          <a:ext cx="1390650" cy="920750"/>
        </p:xfrm>
        <a:graphic>
          <a:graphicData uri="http://schemas.openxmlformats.org/presentationml/2006/ole">
            <mc:AlternateContent xmlns:mc="http://schemas.openxmlformats.org/markup-compatibility/2006">
              <mc:Choice xmlns:v="urn:schemas-microsoft-com:vml" Requires="v">
                <p:oleObj spid="_x0000_s71870" name="Equation" r:id="rId3" imgW="748975" imgH="495085" progId="Equation.DSMT4">
                  <p:embed/>
                </p:oleObj>
              </mc:Choice>
              <mc:Fallback>
                <p:oleObj name="Equation" r:id="rId3" imgW="748975" imgH="495085"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50" y="4991100"/>
                        <a:ext cx="1390650"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a:extLst>
              <a:ext uri="{FF2B5EF4-FFF2-40B4-BE49-F238E27FC236}">
                <a16:creationId xmlns:a16="http://schemas.microsoft.com/office/drawing/2014/main" id="{382BE3A7-502D-402F-972C-21AB85C48B33}"/>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3332648-D888-4BD7-A954-AFBECA84C380}" type="slidenum">
              <a:rPr lang="en-US" altLang="zh-CN">
                <a:latin typeface="Calibri" panose="020F0502020204030204" pitchFamily="34" charset="0"/>
              </a:rPr>
              <a:pPr/>
              <a:t>66</a:t>
            </a:fld>
            <a:endParaRPr lang="en-US" altLang="zh-CN">
              <a:latin typeface="Calibri" panose="020F0502020204030204" pitchFamily="34" charset="0"/>
            </a:endParaRPr>
          </a:p>
        </p:txBody>
      </p:sp>
      <p:sp>
        <p:nvSpPr>
          <p:cNvPr id="71684" name="Rectangle 2">
            <a:extLst>
              <a:ext uri="{FF2B5EF4-FFF2-40B4-BE49-F238E27FC236}">
                <a16:creationId xmlns:a16="http://schemas.microsoft.com/office/drawing/2014/main" id="{F61F56DF-8CD2-4D95-889C-A12CCD40C31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1685" name="Rectangle 4">
            <a:extLst>
              <a:ext uri="{FF2B5EF4-FFF2-40B4-BE49-F238E27FC236}">
                <a16:creationId xmlns:a16="http://schemas.microsoft.com/office/drawing/2014/main" id="{15AB0230-76B4-41A0-9642-53FD42C471F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1686" name="Rectangle 6">
            <a:extLst>
              <a:ext uri="{FF2B5EF4-FFF2-40B4-BE49-F238E27FC236}">
                <a16:creationId xmlns:a16="http://schemas.microsoft.com/office/drawing/2014/main" id="{58B6506E-EFE5-40BD-8D3C-3D5A7BAA594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1687" name="矩形 29">
            <a:extLst>
              <a:ext uri="{FF2B5EF4-FFF2-40B4-BE49-F238E27FC236}">
                <a16:creationId xmlns:a16="http://schemas.microsoft.com/office/drawing/2014/main" id="{94EB8186-DB98-4B2D-A924-3E764F2C262B}"/>
              </a:ext>
            </a:extLst>
          </p:cNvPr>
          <p:cNvSpPr>
            <a:spLocks noChangeArrowheads="1"/>
          </p:cNvSpPr>
          <p:nvPr/>
        </p:nvSpPr>
        <p:spPr bwMode="auto">
          <a:xfrm>
            <a:off x="519113" y="1492250"/>
            <a:ext cx="6199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en-US" altLang="zh-CN" sz="2200" b="1">
                <a:latin typeface="Times New Roman" panose="02020603050405020304" pitchFamily="18" charset="0"/>
              </a:rPr>
              <a:t>——</a:t>
            </a:r>
            <a:r>
              <a:rPr lang="zh-CN" altLang="zh-CN" sz="2200" b="1">
                <a:latin typeface="Times New Roman" panose="02020603050405020304" pitchFamily="18" charset="0"/>
              </a:rPr>
              <a:t>马赫数大于或小于设计马赫数的流动状态</a:t>
            </a:r>
            <a:endParaRPr lang="zh-CN" altLang="en-US" sz="2200" b="1">
              <a:latin typeface="Times New Roman" panose="02020603050405020304" pitchFamily="18" charset="0"/>
            </a:endParaRPr>
          </a:p>
        </p:txBody>
      </p:sp>
      <p:sp>
        <p:nvSpPr>
          <p:cNvPr id="31" name="矩形 30">
            <a:extLst>
              <a:ext uri="{FF2B5EF4-FFF2-40B4-BE49-F238E27FC236}">
                <a16:creationId xmlns:a16="http://schemas.microsoft.com/office/drawing/2014/main" id="{EE6B15F1-0F81-4718-BD87-B03B39A0A34B}"/>
              </a:ext>
            </a:extLst>
          </p:cNvPr>
          <p:cNvSpPr>
            <a:spLocks noChangeArrowheads="1"/>
          </p:cNvSpPr>
          <p:nvPr/>
        </p:nvSpPr>
        <p:spPr bwMode="auto">
          <a:xfrm>
            <a:off x="3803013" y="5011738"/>
            <a:ext cx="5072062"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ts val="1200"/>
              </a:spcBef>
              <a:buClr>
                <a:srgbClr val="C00000"/>
              </a:buClr>
              <a:buSzPct val="80000"/>
              <a:buFont typeface="Wingdings" panose="05000000000000000000" pitchFamily="2" charset="2"/>
              <a:buChar char="p"/>
            </a:pPr>
            <a:r>
              <a:rPr kumimoji="1" lang="en-US" altLang="zh-CN" sz="2200" b="1" i="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2</a:t>
            </a:r>
            <a:r>
              <a:rPr kumimoji="1" lang="en-US" altLang="zh-CN" sz="2200" b="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&lt;</a:t>
            </a:r>
            <a:r>
              <a:rPr kumimoji="1" lang="en-US" altLang="zh-CN" sz="2200" b="1" i="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d</a:t>
            </a:r>
            <a:r>
              <a:rPr kumimoji="1" lang="en-US" altLang="zh-CN" sz="2200" b="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 </a:t>
            </a:r>
            <a:r>
              <a:rPr kumimoji="1" lang="zh-CN" altLang="zh-CN"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进口前有脱体激波</a:t>
            </a:r>
            <a:r>
              <a:rPr kumimoji="1" lang="en-US" altLang="zh-CN" sz="2200" b="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a:t>
            </a:r>
          </a:p>
          <a:p>
            <a:pPr algn="just" eaLnBrk="1" hangingPunct="1">
              <a:spcBef>
                <a:spcPts val="1200"/>
              </a:spcBef>
              <a:buClr>
                <a:srgbClr val="C00000"/>
              </a:buClr>
              <a:buSzPct val="80000"/>
              <a:buFont typeface="Wingdings" panose="05000000000000000000" pitchFamily="2" charset="2"/>
              <a:buChar char="p"/>
            </a:pPr>
            <a:r>
              <a:rPr lang="zh-CN" altLang="en-US" sz="2200" b="1" dirty="0">
                <a:latin typeface="华文中宋" panose="02010600040101010101" pitchFamily="2" charset="-122"/>
                <a:ea typeface="华文中宋" panose="02010600040101010101" pitchFamily="2" charset="-122"/>
              </a:rPr>
              <a:t>激波出现后，即使气流马赫数增大到</a:t>
            </a:r>
            <a:r>
              <a:rPr lang="en-US" altLang="zh-CN" sz="2200" b="1" i="1" dirty="0">
                <a:latin typeface="Times New Roman" panose="02020603050405020304" pitchFamily="18" charset="0"/>
                <a:ea typeface="华文中宋" panose="02010600040101010101" pitchFamily="2" charset="-122"/>
              </a:rPr>
              <a:t>Ma</a:t>
            </a:r>
            <a:r>
              <a:rPr lang="en-US" altLang="zh-CN" sz="2200" b="1" baseline="-25000" dirty="0">
                <a:latin typeface="华文中宋" panose="02010600040101010101" pitchFamily="2" charset="-122"/>
                <a:ea typeface="华文中宋" panose="02010600040101010101" pitchFamily="2" charset="-122"/>
              </a:rPr>
              <a:t>d</a:t>
            </a:r>
            <a:r>
              <a:rPr lang="zh-CN" altLang="en-US" sz="2200" b="1" dirty="0">
                <a:latin typeface="华文中宋" panose="02010600040101010101" pitchFamily="2" charset="-122"/>
                <a:ea typeface="华文中宋" panose="02010600040101010101" pitchFamily="2" charset="-122"/>
              </a:rPr>
              <a:t>，也不可能建立最佳流动状态。</a:t>
            </a:r>
          </a:p>
        </p:txBody>
      </p:sp>
      <p:sp>
        <p:nvSpPr>
          <p:cNvPr id="71689" name="Rectangle 7">
            <a:extLst>
              <a:ext uri="{FF2B5EF4-FFF2-40B4-BE49-F238E27FC236}">
                <a16:creationId xmlns:a16="http://schemas.microsoft.com/office/drawing/2014/main" id="{C0EC24D6-B3FF-4F65-894E-2A14AF85B9B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 name="Object 3">
            <a:extLst>
              <a:ext uri="{FF2B5EF4-FFF2-40B4-BE49-F238E27FC236}">
                <a16:creationId xmlns:a16="http://schemas.microsoft.com/office/drawing/2014/main" id="{1BDA2E92-6771-4D9F-9FA2-D660049B5E56}"/>
              </a:ext>
            </a:extLst>
          </p:cNvPr>
          <p:cNvGraphicFramePr>
            <a:graphicFrameLocks noChangeAspect="1"/>
          </p:cNvGraphicFramePr>
          <p:nvPr/>
        </p:nvGraphicFramePr>
        <p:xfrm>
          <a:off x="633413" y="1922463"/>
          <a:ext cx="2636837" cy="1012825"/>
        </p:xfrm>
        <a:graphic>
          <a:graphicData uri="http://schemas.openxmlformats.org/presentationml/2006/ole">
            <mc:AlternateContent xmlns:mc="http://schemas.openxmlformats.org/markup-compatibility/2006">
              <mc:Choice xmlns:v="urn:schemas-microsoft-com:vml" Requires="v">
                <p:oleObj spid="_x0000_s71871" name="Equation" r:id="rId5" imgW="1294838" imgH="495085" progId="Equation.DSMT4">
                  <p:embed/>
                </p:oleObj>
              </mc:Choice>
              <mc:Fallback>
                <p:oleObj name="Equation" r:id="rId5" imgW="1294838" imgH="495085"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13" y="1922463"/>
                        <a:ext cx="2636837"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288" name="Object 4">
            <a:extLst>
              <a:ext uri="{FF2B5EF4-FFF2-40B4-BE49-F238E27FC236}">
                <a16:creationId xmlns:a16="http://schemas.microsoft.com/office/drawing/2014/main" id="{C4FC1ABF-3C4D-4272-908A-D5D7A9429E65}"/>
              </a:ext>
            </a:extLst>
          </p:cNvPr>
          <p:cNvGraphicFramePr>
            <a:graphicFrameLocks noChangeAspect="1"/>
          </p:cNvGraphicFramePr>
          <p:nvPr/>
        </p:nvGraphicFramePr>
        <p:xfrm>
          <a:off x="1038225" y="2963863"/>
          <a:ext cx="2376488" cy="895350"/>
        </p:xfrm>
        <a:graphic>
          <a:graphicData uri="http://schemas.openxmlformats.org/presentationml/2006/ole">
            <mc:AlternateContent xmlns:mc="http://schemas.openxmlformats.org/markup-compatibility/2006">
              <mc:Choice xmlns:v="urn:schemas-microsoft-com:vml" Requires="v">
                <p:oleObj spid="_x0000_s71872" name="Equation" r:id="rId7" imgW="1320227" imgH="495085" progId="Equation.DSMT4">
                  <p:embed/>
                </p:oleObj>
              </mc:Choice>
              <mc:Fallback>
                <p:oleObj name="Equation" r:id="rId7" imgW="1320227" imgH="495085"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225" y="2963863"/>
                        <a:ext cx="237648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289" name="Object 5">
            <a:extLst>
              <a:ext uri="{FF2B5EF4-FFF2-40B4-BE49-F238E27FC236}">
                <a16:creationId xmlns:a16="http://schemas.microsoft.com/office/drawing/2014/main" id="{0CB13C21-A09C-4456-945A-7C84F6E3381D}"/>
              </a:ext>
            </a:extLst>
          </p:cNvPr>
          <p:cNvGraphicFramePr>
            <a:graphicFrameLocks noChangeAspect="1"/>
          </p:cNvGraphicFramePr>
          <p:nvPr/>
        </p:nvGraphicFramePr>
        <p:xfrm>
          <a:off x="1020763" y="3997325"/>
          <a:ext cx="2147887" cy="930275"/>
        </p:xfrm>
        <a:graphic>
          <a:graphicData uri="http://schemas.openxmlformats.org/presentationml/2006/ole">
            <mc:AlternateContent xmlns:mc="http://schemas.openxmlformats.org/markup-compatibility/2006">
              <mc:Choice xmlns:v="urn:schemas-microsoft-com:vml" Requires="v">
                <p:oleObj spid="_x0000_s71873" name="Equation" r:id="rId9" imgW="1143000" imgH="495300" progId="Equation.DSMT4">
                  <p:embed/>
                </p:oleObj>
              </mc:Choice>
              <mc:Fallback>
                <p:oleObj name="Equation" r:id="rId9" imgW="1143000" imgH="4953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0763" y="3997325"/>
                        <a:ext cx="2147887"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3" name="Rectangle 13">
            <a:extLst>
              <a:ext uri="{FF2B5EF4-FFF2-40B4-BE49-F238E27FC236}">
                <a16:creationId xmlns:a16="http://schemas.microsoft.com/office/drawing/2014/main" id="{16DF6169-D699-489C-95CC-9C3E49C8B0F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4" name="组合 28">
            <a:extLst>
              <a:ext uri="{FF2B5EF4-FFF2-40B4-BE49-F238E27FC236}">
                <a16:creationId xmlns:a16="http://schemas.microsoft.com/office/drawing/2014/main" id="{D5963F3D-E0FB-4245-99BE-C02AF8409A2A}"/>
              </a:ext>
            </a:extLst>
          </p:cNvPr>
          <p:cNvGrpSpPr>
            <a:grpSpLocks/>
          </p:cNvGrpSpPr>
          <p:nvPr/>
        </p:nvGrpSpPr>
        <p:grpSpPr bwMode="auto">
          <a:xfrm>
            <a:off x="1162050" y="5011738"/>
            <a:ext cx="2043113" cy="860425"/>
            <a:chOff x="7533958" y="3715351"/>
            <a:chExt cx="2042930" cy="859067"/>
          </a:xfrm>
        </p:grpSpPr>
        <p:sp>
          <p:nvSpPr>
            <p:cNvPr id="27" name="圆角矩形 26">
              <a:extLst>
                <a:ext uri="{FF2B5EF4-FFF2-40B4-BE49-F238E27FC236}">
                  <a16:creationId xmlns:a16="http://schemas.microsoft.com/office/drawing/2014/main" id="{75A5D6DE-2DA3-41E8-B84C-C5F41691A12B}"/>
                </a:ext>
              </a:extLst>
            </p:cNvPr>
            <p:cNvSpPr/>
            <p:nvPr/>
          </p:nvSpPr>
          <p:spPr bwMode="auto">
            <a:xfrm>
              <a:off x="7533958" y="3715351"/>
              <a:ext cx="1234964" cy="859067"/>
            </a:xfrm>
            <a:prstGeom prst="roundRect">
              <a:avLst/>
            </a:prstGeom>
            <a:noFill/>
            <a:ln w="28575" cap="flat" cmpd="sng" algn="ctr">
              <a:solidFill>
                <a:srgbClr val="6600CC"/>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zh-CN" altLang="en-US"/>
            </a:p>
          </p:txBody>
        </p:sp>
        <p:graphicFrame>
          <p:nvGraphicFramePr>
            <p:cNvPr id="71701" name="Object 8">
              <a:extLst>
                <a:ext uri="{FF2B5EF4-FFF2-40B4-BE49-F238E27FC236}">
                  <a16:creationId xmlns:a16="http://schemas.microsoft.com/office/drawing/2014/main" id="{B035582D-27EF-42D6-9B7E-C50EA27E7560}"/>
                </a:ext>
              </a:extLst>
            </p:cNvPr>
            <p:cNvGraphicFramePr>
              <a:graphicFrameLocks noChangeAspect="1"/>
            </p:cNvGraphicFramePr>
            <p:nvPr/>
          </p:nvGraphicFramePr>
          <p:xfrm>
            <a:off x="8840288" y="3912532"/>
            <a:ext cx="736600" cy="481013"/>
          </p:xfrm>
          <a:graphic>
            <a:graphicData uri="http://schemas.openxmlformats.org/presentationml/2006/ole">
              <mc:AlternateContent xmlns:mc="http://schemas.openxmlformats.org/markup-compatibility/2006">
                <mc:Choice xmlns:v="urn:schemas-microsoft-com:vml" Requires="v">
                  <p:oleObj spid="_x0000_s71874" name="Equation" r:id="rId11" imgW="368300" imgH="241300" progId="Equation.DSMT4">
                    <p:embed/>
                  </p:oleObj>
                </mc:Choice>
                <mc:Fallback>
                  <p:oleObj name="Equation" r:id="rId11" imgW="368300" imgH="2413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40288" y="3912532"/>
                          <a:ext cx="736600" cy="48101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23" name="直接连接符 22">
            <a:extLst>
              <a:ext uri="{FF2B5EF4-FFF2-40B4-BE49-F238E27FC236}">
                <a16:creationId xmlns:a16="http://schemas.microsoft.com/office/drawing/2014/main" id="{BE0768BC-12D7-43F1-A35F-29F4840B79E1}"/>
              </a:ext>
            </a:extLst>
          </p:cNvPr>
          <p:cNvCxnSpPr/>
          <p:nvPr/>
        </p:nvCxnSpPr>
        <p:spPr bwMode="auto">
          <a:xfrm>
            <a:off x="2887663" y="1944688"/>
            <a:ext cx="539750" cy="0"/>
          </a:xfrm>
          <a:prstGeom prst="line">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cxnSp>
      <p:graphicFrame>
        <p:nvGraphicFramePr>
          <p:cNvPr id="71696" name="Object 9">
            <a:extLst>
              <a:ext uri="{FF2B5EF4-FFF2-40B4-BE49-F238E27FC236}">
                <a16:creationId xmlns:a16="http://schemas.microsoft.com/office/drawing/2014/main" id="{824DF5CF-A9DF-4B0C-A0FB-7A253D55DBE2}"/>
              </a:ext>
            </a:extLst>
          </p:cNvPr>
          <p:cNvGraphicFramePr>
            <a:graphicFrameLocks noChangeAspect="1"/>
          </p:cNvGraphicFramePr>
          <p:nvPr>
            <p:extLst>
              <p:ext uri="{D42A27DB-BD31-4B8C-83A1-F6EECF244321}">
                <p14:modId xmlns:p14="http://schemas.microsoft.com/office/powerpoint/2010/main" val="2987100413"/>
              </p:ext>
            </p:extLst>
          </p:nvPr>
        </p:nvGraphicFramePr>
        <p:xfrm>
          <a:off x="5985841" y="653395"/>
          <a:ext cx="1384300" cy="854075"/>
        </p:xfrm>
        <a:graphic>
          <a:graphicData uri="http://schemas.openxmlformats.org/presentationml/2006/ole">
            <mc:AlternateContent xmlns:mc="http://schemas.openxmlformats.org/markup-compatibility/2006">
              <mc:Choice xmlns:v="urn:schemas-microsoft-com:vml" Requires="v">
                <p:oleObj spid="_x0000_s71875" name="Equation" r:id="rId13" imgW="698197" imgH="431613" progId="Equation.DSMT4">
                  <p:embed/>
                </p:oleObj>
              </mc:Choice>
              <mc:Fallback>
                <p:oleObj name="Equation" r:id="rId13" imgW="698197" imgH="431613"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5841" y="653395"/>
                        <a:ext cx="1384300" cy="8540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97" name="标题 1">
            <a:extLst>
              <a:ext uri="{FF2B5EF4-FFF2-40B4-BE49-F238E27FC236}">
                <a16:creationId xmlns:a16="http://schemas.microsoft.com/office/drawing/2014/main" id="{005ADC09-20BB-40B2-A898-654FD49E1D7C}"/>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sp>
        <p:nvSpPr>
          <p:cNvPr id="24" name="Rectangle 4">
            <a:extLst>
              <a:ext uri="{FF2B5EF4-FFF2-40B4-BE49-F238E27FC236}">
                <a16:creationId xmlns:a16="http://schemas.microsoft.com/office/drawing/2014/main" id="{998314D5-694C-4D9B-8144-7E11A4B7A43E}"/>
              </a:ext>
            </a:extLst>
          </p:cNvPr>
          <p:cNvSpPr>
            <a:spLocks noChangeArrowheads="1"/>
          </p:cNvSpPr>
          <p:nvPr/>
        </p:nvSpPr>
        <p:spPr bwMode="auto">
          <a:xfrm>
            <a:off x="468313" y="82867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超声速内压式进气道</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设计状态</a:t>
            </a:r>
          </a:p>
        </p:txBody>
      </p:sp>
      <p:pic>
        <p:nvPicPr>
          <p:cNvPr id="94217" name="Picture 9">
            <a:extLst>
              <a:ext uri="{FF2B5EF4-FFF2-40B4-BE49-F238E27FC236}">
                <a16:creationId xmlns:a16="http://schemas.microsoft.com/office/drawing/2014/main" id="{2BA85D88-D840-430C-A088-B53B06CF5F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11817" y="3411538"/>
            <a:ext cx="3597275"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18154E1-5A6C-4220-93E6-4DC38FAA80A0}"/>
              </a:ext>
            </a:extLst>
          </p:cNvPr>
          <p:cNvSpPr/>
          <p:nvPr/>
        </p:nvSpPr>
        <p:spPr bwMode="auto">
          <a:xfrm>
            <a:off x="2448619" y="3997325"/>
            <a:ext cx="700153" cy="895350"/>
          </a:xfrm>
          <a:prstGeom prst="rect">
            <a:avLst/>
          </a:prstGeom>
          <a:noFill/>
          <a:ln w="28575"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cxnSp>
        <p:nvCxnSpPr>
          <p:cNvPr id="7" name="直接箭头连接符 6">
            <a:extLst>
              <a:ext uri="{FF2B5EF4-FFF2-40B4-BE49-F238E27FC236}">
                <a16:creationId xmlns:a16="http://schemas.microsoft.com/office/drawing/2014/main" id="{C6998B52-454B-4AE0-920E-9839A056085D}"/>
              </a:ext>
            </a:extLst>
          </p:cNvPr>
          <p:cNvCxnSpPr>
            <a:cxnSpLocks/>
            <a:stCxn id="5" idx="3"/>
          </p:cNvCxnSpPr>
          <p:nvPr/>
        </p:nvCxnSpPr>
        <p:spPr bwMode="auto">
          <a:xfrm flipV="1">
            <a:off x="3148772" y="4083050"/>
            <a:ext cx="401362" cy="36195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8" name="矩形 7">
            <a:extLst>
              <a:ext uri="{FF2B5EF4-FFF2-40B4-BE49-F238E27FC236}">
                <a16:creationId xmlns:a16="http://schemas.microsoft.com/office/drawing/2014/main" id="{EE71710F-7969-480C-9187-64ABCC8A2837}"/>
              </a:ext>
            </a:extLst>
          </p:cNvPr>
          <p:cNvSpPr/>
          <p:nvPr/>
        </p:nvSpPr>
        <p:spPr>
          <a:xfrm>
            <a:off x="3393286" y="3713718"/>
            <a:ext cx="819455" cy="369332"/>
          </a:xfrm>
          <a:prstGeom prst="rect">
            <a:avLst/>
          </a:prstGeom>
          <a:ln>
            <a:solidFill>
              <a:srgbClr val="C00000"/>
            </a:solidFill>
          </a:ln>
        </p:spPr>
        <p:txBody>
          <a:bodyPr wrap="none">
            <a:spAutoFit/>
          </a:bodyPr>
          <a:lstStyle/>
          <a:p>
            <a:r>
              <a:rPr kumimoji="1" lang="zh-CN" altLang="en-US" b="1" i="1" dirty="0">
                <a:solidFill>
                  <a:srgbClr val="6600CC"/>
                </a:solidFill>
                <a:ea typeface="华文中宋" panose="02010600040101010101" pitchFamily="2" charset="-122"/>
                <a:sym typeface="Symbol" panose="05050102010706020507" pitchFamily="18" charset="2"/>
              </a:rPr>
              <a:t>大于 </a:t>
            </a:r>
            <a:r>
              <a:rPr kumimoji="1" lang="en-US" altLang="zh-CN" b="1" i="1" dirty="0">
                <a:solidFill>
                  <a:srgbClr val="6600CC"/>
                </a:solidFill>
                <a:ea typeface="华文中宋" panose="02010600040101010101" pitchFamily="2" charset="-122"/>
                <a:sym typeface="Symbol" panose="05050102010706020507" pitchFamily="18" charset="2"/>
              </a:rPr>
              <a:t>1</a:t>
            </a:r>
            <a:endParaRPr lang="zh-CN" altLang="en-US" dirty="0"/>
          </a:p>
        </p:txBody>
      </p:sp>
      <p:sp>
        <p:nvSpPr>
          <p:cNvPr id="10" name="矩形 9">
            <a:extLst>
              <a:ext uri="{FF2B5EF4-FFF2-40B4-BE49-F238E27FC236}">
                <a16:creationId xmlns:a16="http://schemas.microsoft.com/office/drawing/2014/main" id="{99907437-748B-4993-A2AA-851160B041FB}"/>
              </a:ext>
            </a:extLst>
          </p:cNvPr>
          <p:cNvSpPr/>
          <p:nvPr/>
        </p:nvSpPr>
        <p:spPr>
          <a:xfrm>
            <a:off x="72420" y="1869559"/>
            <a:ext cx="1800493" cy="369332"/>
          </a:xfrm>
          <a:prstGeom prst="rect">
            <a:avLst/>
          </a:prstGeom>
        </p:spPr>
        <p:txBody>
          <a:bodyPr wrap="none">
            <a:spAutoFit/>
          </a:bodyPr>
          <a:lstStyle/>
          <a:p>
            <a:r>
              <a:rPr kumimoji="1" lang="zh-CN" altLang="zh-CN" b="1" dirty="0">
                <a:solidFill>
                  <a:srgbClr val="5D4500"/>
                </a:solidFill>
                <a:ea typeface="华文中宋" panose="02010600040101010101" pitchFamily="2" charset="-122"/>
                <a:sym typeface="Symbol" panose="05050102010706020507" pitchFamily="18" charset="2"/>
              </a:rPr>
              <a:t>进口</a:t>
            </a:r>
            <a:r>
              <a:rPr kumimoji="1" lang="zh-CN" altLang="en-US" b="1" dirty="0">
                <a:solidFill>
                  <a:srgbClr val="5D4500"/>
                </a:solidFill>
                <a:ea typeface="华文中宋" panose="02010600040101010101" pitchFamily="2" charset="-122"/>
                <a:sym typeface="Symbol" panose="05050102010706020507" pitchFamily="18" charset="2"/>
              </a:rPr>
              <a:t>截面流量：</a:t>
            </a:r>
            <a:endParaRPr lang="zh-CN" altLang="en-US" dirty="0"/>
          </a:p>
        </p:txBody>
      </p:sp>
      <p:pic>
        <p:nvPicPr>
          <p:cNvPr id="28" name="Picture 14">
            <a:extLst>
              <a:ext uri="{FF2B5EF4-FFF2-40B4-BE49-F238E27FC236}">
                <a16:creationId xmlns:a16="http://schemas.microsoft.com/office/drawing/2014/main" id="{7426E659-E5E2-4EAF-AE03-663B7B6E661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26667" y="1647170"/>
            <a:ext cx="2553950" cy="178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a:extLst>
              <a:ext uri="{FF2B5EF4-FFF2-40B4-BE49-F238E27FC236}">
                <a16:creationId xmlns:a16="http://schemas.microsoft.com/office/drawing/2014/main" id="{D9FB6438-3F31-4DAA-99AC-460AACF7CE37}"/>
              </a:ext>
            </a:extLst>
          </p:cNvPr>
          <p:cNvSpPr/>
          <p:nvPr/>
        </p:nvSpPr>
        <p:spPr bwMode="auto">
          <a:xfrm>
            <a:off x="7011780" y="2113245"/>
            <a:ext cx="358361" cy="1407215"/>
          </a:xfrm>
          <a:prstGeom prst="ellipse">
            <a:avLst/>
          </a:prstGeom>
          <a:noFill/>
          <a:ln w="9525"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30" name="矩形 29">
            <a:extLst>
              <a:ext uri="{FF2B5EF4-FFF2-40B4-BE49-F238E27FC236}">
                <a16:creationId xmlns:a16="http://schemas.microsoft.com/office/drawing/2014/main" id="{56E4F9F2-5BE1-4554-936D-C2B3987A1007}"/>
              </a:ext>
            </a:extLst>
          </p:cNvPr>
          <p:cNvSpPr/>
          <p:nvPr/>
        </p:nvSpPr>
        <p:spPr>
          <a:xfrm>
            <a:off x="1568250" y="5996730"/>
            <a:ext cx="2031325" cy="369332"/>
          </a:xfrm>
          <a:prstGeom prst="rect">
            <a:avLst/>
          </a:prstGeom>
        </p:spPr>
        <p:txBody>
          <a:bodyPr wrap="none">
            <a:spAutoFit/>
          </a:bodyPr>
          <a:lstStyle/>
          <a:p>
            <a:r>
              <a:rPr kumimoji="1" lang="zh-CN" altLang="en-US" b="1" dirty="0">
                <a:solidFill>
                  <a:srgbClr val="5D4500"/>
                </a:solidFill>
                <a:ea typeface="华文中宋" panose="02010600040101010101" pitchFamily="2" charset="-122"/>
                <a:sym typeface="Symbol" panose="05050102010706020507" pitchFamily="18" charset="2"/>
              </a:rPr>
              <a:t>喉部截面最大流量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25288"/>
                                        </p:tgtEl>
                                        <p:attrNameLst>
                                          <p:attrName>style.visibility</p:attrName>
                                        </p:attrNameLst>
                                      </p:cBhvr>
                                      <p:to>
                                        <p:strVal val="visible"/>
                                      </p:to>
                                    </p:set>
                                    <p:animEffect transition="in" filter="blinds(horizontal)">
                                      <p:cBhvr>
                                        <p:cTn id="21" dur="500"/>
                                        <p:tgtEl>
                                          <p:spTgt spid="225288"/>
                                        </p:tgtEl>
                                      </p:cBhvr>
                                    </p:animEffect>
                                  </p:childTnLst>
                                </p:cTn>
                              </p:par>
                            </p:childTnLst>
                          </p:cTn>
                        </p:par>
                        <p:par>
                          <p:cTn id="22" fill="hold" nodeType="afterGroup">
                            <p:stCondLst>
                              <p:cond delay="500"/>
                            </p:stCondLst>
                            <p:childTnLst>
                              <p:par>
                                <p:cTn id="23" presetID="3" presetClass="entr" presetSubtype="10" fill="hold" nodeType="afterEffect">
                                  <p:stCondLst>
                                    <p:cond delay="0"/>
                                  </p:stCondLst>
                                  <p:childTnLst>
                                    <p:set>
                                      <p:cBhvr>
                                        <p:cTn id="24" dur="1" fill="hold">
                                          <p:stCondLst>
                                            <p:cond delay="0"/>
                                          </p:stCondLst>
                                        </p:cTn>
                                        <p:tgtEl>
                                          <p:spTgt spid="225289"/>
                                        </p:tgtEl>
                                        <p:attrNameLst>
                                          <p:attrName>style.visibility</p:attrName>
                                        </p:attrNameLst>
                                      </p:cBhvr>
                                      <p:to>
                                        <p:strVal val="visible"/>
                                      </p:to>
                                    </p:set>
                                    <p:animEffect transition="in" filter="blinds(horizontal)">
                                      <p:cBhvr>
                                        <p:cTn id="25" dur="500"/>
                                        <p:tgtEl>
                                          <p:spTgt spid="22528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225291"/>
                                        </p:tgtEl>
                                        <p:attrNameLst>
                                          <p:attrName>style.visibility</p:attrName>
                                        </p:attrNameLst>
                                      </p:cBhvr>
                                      <p:to>
                                        <p:strVal val="visible"/>
                                      </p:to>
                                    </p:set>
                                    <p:animEffect transition="in" filter="blinds(horizontal)">
                                      <p:cBhvr>
                                        <p:cTn id="38" dur="500"/>
                                        <p:tgtEl>
                                          <p:spTgt spid="22529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linds(horizontal)">
                                      <p:cBhvr>
                                        <p:cTn id="43" dur="500"/>
                                        <p:tgtEl>
                                          <p:spTgt spid="4"/>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9421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31">
                                            <p:txEl>
                                              <p:pRg st="0" end="0"/>
                                            </p:txEl>
                                          </p:spTgt>
                                        </p:tgtEl>
                                        <p:attrNameLst>
                                          <p:attrName>style.visibility</p:attrName>
                                        </p:attrNameLst>
                                      </p:cBhvr>
                                      <p:to>
                                        <p:strVal val="visible"/>
                                      </p:to>
                                    </p:set>
                                    <p:animEffect transition="in" filter="blinds(horizontal)">
                                      <p:cBhvr>
                                        <p:cTn id="54" dur="500"/>
                                        <p:tgtEl>
                                          <p:spTgt spid="31">
                                            <p:txEl>
                                              <p:pRg st="0" end="0"/>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31">
                                            <p:txEl>
                                              <p:pRg st="1" end="1"/>
                                            </p:txEl>
                                          </p:spTgt>
                                        </p:tgtEl>
                                        <p:attrNameLst>
                                          <p:attrName>style.visibility</p:attrName>
                                        </p:attrNameLst>
                                      </p:cBhvr>
                                      <p:to>
                                        <p:strVal val="visible"/>
                                      </p:to>
                                    </p:set>
                                    <p:animEffect transition="in" filter="blinds(horizontal)">
                                      <p:cBhvr>
                                        <p:cTn id="59"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animBg="1"/>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268D1DB-54B3-4854-812B-0501DFA94D3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2707" name="Rectangle 4">
            <a:extLst>
              <a:ext uri="{FF2B5EF4-FFF2-40B4-BE49-F238E27FC236}">
                <a16:creationId xmlns:a16="http://schemas.microsoft.com/office/drawing/2014/main" id="{8C94FA66-5743-49DD-88A6-2F1D9277199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2708" name="Rectangle 6">
            <a:extLst>
              <a:ext uri="{FF2B5EF4-FFF2-40B4-BE49-F238E27FC236}">
                <a16:creationId xmlns:a16="http://schemas.microsoft.com/office/drawing/2014/main" id="{0BDCEF2E-7F3C-499A-B783-CD4C42907D5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 name="矩形 30">
            <a:extLst>
              <a:ext uri="{FF2B5EF4-FFF2-40B4-BE49-F238E27FC236}">
                <a16:creationId xmlns:a16="http://schemas.microsoft.com/office/drawing/2014/main" id="{A7BDD595-64AA-42CB-A3ED-915CBC47C642}"/>
              </a:ext>
            </a:extLst>
          </p:cNvPr>
          <p:cNvSpPr>
            <a:spLocks noChangeArrowheads="1"/>
          </p:cNvSpPr>
          <p:nvPr/>
        </p:nvSpPr>
        <p:spPr bwMode="auto">
          <a:xfrm>
            <a:off x="612775" y="3049588"/>
            <a:ext cx="8145463" cy="2371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en-US" altLang="zh-CN" sz="2200" b="1" i="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3</a:t>
            </a:r>
            <a:r>
              <a:rPr kumimoji="1" lang="en-US" altLang="zh-CN" sz="2200" b="1"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&gt;</a:t>
            </a:r>
            <a:r>
              <a:rPr kumimoji="1" lang="en-US" altLang="zh-CN" sz="2200" b="1" i="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d</a:t>
            </a:r>
            <a:r>
              <a:rPr kumimoji="1" lang="en-US" altLang="zh-CN" sz="2200" b="1"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 </a:t>
            </a:r>
            <a:r>
              <a:rPr kumimoji="1" lang="en-US" altLang="zh-CN" sz="2200" b="1" i="1" dirty="0">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t</a:t>
            </a:r>
            <a:r>
              <a:rPr kumimoji="1" lang="en-US"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&gt;1</a:t>
            </a: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，扩张段存在正激波，总压损失较大；</a:t>
            </a:r>
            <a:endParaRPr kumimoji="1" lang="en-US"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endParaRPr>
          </a:p>
          <a:p>
            <a:pPr algn="just" eaLnBrk="1" hangingPunct="1">
              <a:lnSpc>
                <a:spcPct val="150000"/>
              </a:lnSpc>
              <a:spcBef>
                <a:spcPts val="1200"/>
              </a:spcBef>
              <a:buClr>
                <a:srgbClr val="C00000"/>
              </a:buClr>
              <a:buSzPct val="80000"/>
              <a:buFont typeface="Wingdings" panose="05000000000000000000" pitchFamily="2" charset="2"/>
              <a:buChar char="p"/>
            </a:pPr>
            <a:r>
              <a:rPr kumimoji="1" lang="en-US" altLang="zh-CN" sz="2200" b="1" i="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2</a:t>
            </a:r>
            <a:r>
              <a:rPr kumimoji="1" lang="en-US" altLang="zh-CN" sz="2200" b="1"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&lt;</a:t>
            </a:r>
            <a:r>
              <a:rPr kumimoji="1" lang="en-US" altLang="zh-CN" sz="2200" b="1" i="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d</a:t>
            </a:r>
            <a:r>
              <a:rPr kumimoji="1" lang="en-US" altLang="zh-CN" sz="2200" b="1"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 </a:t>
            </a:r>
            <a:r>
              <a:rPr kumimoji="1" lang="zh-CN"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进口前有脱体激波</a:t>
            </a:r>
            <a:r>
              <a:rPr kumimoji="1" lang="en-US"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a:t>
            </a: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增大</a:t>
            </a:r>
            <a:r>
              <a:rPr kumimoji="1" lang="en-US" altLang="zh-CN" sz="2200" b="1" i="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Ma</a:t>
            </a:r>
            <a:r>
              <a:rPr kumimoji="1" lang="en-US" altLang="zh-CN" sz="2200" b="1" i="1" baseline="-25000"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2</a:t>
            </a: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也不能建立最佳状态；</a:t>
            </a:r>
            <a:endParaRPr kumimoji="1" lang="en-US"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endParaRPr>
          </a:p>
          <a:p>
            <a:pPr algn="just" eaLnBrk="1" hangingPunct="1">
              <a:lnSpc>
                <a:spcPct val="150000"/>
              </a:lnSpc>
              <a:spcBef>
                <a:spcPts val="1200"/>
              </a:spcBef>
              <a:buClr>
                <a:srgbClr val="C00000"/>
              </a:buClr>
              <a:buSzPct val="80000"/>
              <a:buFont typeface="Wingdings" panose="05000000000000000000" pitchFamily="2" charset="2"/>
              <a:buChar char="p"/>
            </a:pPr>
            <a:r>
              <a:rPr kumimoji="1" lang="en-US" altLang="zh-CN" sz="2200" b="1" i="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a:t>
            </a:r>
            <a:r>
              <a:rPr kumimoji="1" lang="en-US" altLang="zh-CN" sz="2200" b="1" i="1" dirty="0">
                <a:solidFill>
                  <a:srgbClr val="6600CC"/>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d</a:t>
            </a:r>
            <a:r>
              <a:rPr kumimoji="1" lang="en-US" altLang="zh-CN" sz="2200" b="1"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 1</a:t>
            </a:r>
            <a:r>
              <a:rPr kumimoji="1" lang="zh-CN" altLang="en-US" sz="2200" b="1" dirty="0">
                <a:solidFill>
                  <a:srgbClr val="6600CC"/>
                </a:solidFill>
                <a:latin typeface="华文中宋" panose="02010600040101010101" pitchFamily="2" charset="-122"/>
                <a:ea typeface="华文中宋" panose="02010600040101010101" pitchFamily="2" charset="-122"/>
                <a:sym typeface="Symbol" panose="05050102010706020507" pitchFamily="18" charset="2"/>
              </a:rPr>
              <a:t>）</a:t>
            </a:r>
            <a:r>
              <a:rPr kumimoji="1" lang="zh-CN"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进口前有脱体激波</a:t>
            </a: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a:t>
            </a:r>
            <a:r>
              <a:rPr kumimoji="1" lang="en-US"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2</a:t>
            </a: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）处于不稳定的</a:t>
            </a:r>
            <a:r>
              <a:rPr kumimoji="1" lang="zh-CN" altLang="zh-CN"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最佳流动状态</a:t>
            </a:r>
            <a:r>
              <a:rPr kumimoji="1" lang="zh-CN" altLang="en-US" sz="2200" b="1" dirty="0">
                <a:solidFill>
                  <a:srgbClr val="5D4500"/>
                </a:solidFill>
                <a:latin typeface="华文中宋" panose="02010600040101010101" pitchFamily="2" charset="-122"/>
                <a:ea typeface="华文中宋" panose="02010600040101010101" pitchFamily="2" charset="-122"/>
                <a:sym typeface="Symbol" panose="05050102010706020507" pitchFamily="18" charset="2"/>
              </a:rPr>
              <a:t>（遇微小扰动即形成脱体激波）。</a:t>
            </a:r>
          </a:p>
        </p:txBody>
      </p:sp>
      <p:sp>
        <p:nvSpPr>
          <p:cNvPr id="32" name="上箭头标注 31">
            <a:extLst>
              <a:ext uri="{FF2B5EF4-FFF2-40B4-BE49-F238E27FC236}">
                <a16:creationId xmlns:a16="http://schemas.microsoft.com/office/drawing/2014/main" id="{BECBE85F-551A-4F13-8659-B09D4B3C5184}"/>
              </a:ext>
            </a:extLst>
          </p:cNvPr>
          <p:cNvSpPr>
            <a:spLocks noChangeArrowheads="1"/>
          </p:cNvSpPr>
          <p:nvPr/>
        </p:nvSpPr>
        <p:spPr bwMode="auto">
          <a:xfrm>
            <a:off x="2555875" y="5399088"/>
            <a:ext cx="3594100" cy="838200"/>
          </a:xfrm>
          <a:prstGeom prst="upArrowCallout">
            <a:avLst>
              <a:gd name="adj1" fmla="val 24973"/>
              <a:gd name="adj2" fmla="val 24973"/>
              <a:gd name="adj3" fmla="val 25000"/>
              <a:gd name="adj4" fmla="val 49787"/>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a:spcBef>
                <a:spcPct val="0"/>
              </a:spcBef>
              <a:buClrTx/>
              <a:buSzTx/>
              <a:buFontTx/>
              <a:buNone/>
            </a:pPr>
            <a:r>
              <a:rPr lang="zh-CN" altLang="en-US" sz="2400" b="1">
                <a:solidFill>
                  <a:schemeClr val="bg1"/>
                </a:solidFill>
                <a:latin typeface="Times New Roman" panose="02020603050405020304" pitchFamily="18" charset="0"/>
              </a:rPr>
              <a:t>内压式进气道的起动问题</a:t>
            </a:r>
            <a:endParaRPr lang="zh-CN" altLang="en-US" sz="1800">
              <a:latin typeface="Times New Roman" panose="02020603050405020304" pitchFamily="18" charset="0"/>
            </a:endParaRPr>
          </a:p>
        </p:txBody>
      </p:sp>
      <p:sp>
        <p:nvSpPr>
          <p:cNvPr id="72711" name="标题 1">
            <a:extLst>
              <a:ext uri="{FF2B5EF4-FFF2-40B4-BE49-F238E27FC236}">
                <a16:creationId xmlns:a16="http://schemas.microsoft.com/office/drawing/2014/main" id="{AB4B779D-DD19-42E6-ACC0-EBBB4039FC5E}"/>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sp>
        <p:nvSpPr>
          <p:cNvPr id="72712" name="灯片编号占位符 15">
            <a:extLst>
              <a:ext uri="{FF2B5EF4-FFF2-40B4-BE49-F238E27FC236}">
                <a16:creationId xmlns:a16="http://schemas.microsoft.com/office/drawing/2014/main" id="{DDFC1084-B19A-467B-AA53-64C546EF3DF0}"/>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2195DC71-CD0D-485D-AAF7-611F24C78413}" type="slidenum">
              <a:rPr lang="en-US" altLang="zh-CN" sz="2800"/>
              <a:pPr algn="r">
                <a:spcBef>
                  <a:spcPct val="0"/>
                </a:spcBef>
                <a:buClrTx/>
                <a:buSzTx/>
                <a:buFontTx/>
                <a:buNone/>
              </a:pPr>
              <a:t>67</a:t>
            </a:fld>
            <a:endParaRPr lang="en-US" altLang="zh-CN" sz="2800"/>
          </a:p>
        </p:txBody>
      </p:sp>
      <p:sp>
        <p:nvSpPr>
          <p:cNvPr id="13" name="Rectangle 4">
            <a:extLst>
              <a:ext uri="{FF2B5EF4-FFF2-40B4-BE49-F238E27FC236}">
                <a16:creationId xmlns:a16="http://schemas.microsoft.com/office/drawing/2014/main" id="{B8A299B5-D502-4A34-8FD4-3DA9F4E22179}"/>
              </a:ext>
            </a:extLst>
          </p:cNvPr>
          <p:cNvSpPr>
            <a:spLocks noChangeArrowheads="1"/>
          </p:cNvSpPr>
          <p:nvPr/>
        </p:nvSpPr>
        <p:spPr bwMode="auto">
          <a:xfrm>
            <a:off x="468313" y="82867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超声速内压式进气道</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设计状态</a:t>
            </a:r>
          </a:p>
        </p:txBody>
      </p:sp>
      <p:pic>
        <p:nvPicPr>
          <p:cNvPr id="72714" name="Picture 9">
            <a:extLst>
              <a:ext uri="{FF2B5EF4-FFF2-40B4-BE49-F238E27FC236}">
                <a16:creationId xmlns:a16="http://schemas.microsoft.com/office/drawing/2014/main" id="{71B94FD4-897F-4546-A9F8-C46BA4AAB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325563"/>
            <a:ext cx="35369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9">
            <a:extLst>
              <a:ext uri="{FF2B5EF4-FFF2-40B4-BE49-F238E27FC236}">
                <a16:creationId xmlns:a16="http://schemas.microsoft.com/office/drawing/2014/main" id="{F11E03BF-59ED-4787-8D2D-8AE3DB48D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263" y="1497013"/>
            <a:ext cx="3595687"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blinds(horizontal)">
                                      <p:cBhvr>
                                        <p:cTn id="7" dur="500"/>
                                        <p:tgtEl>
                                          <p:spTgt spid="31">
                                            <p:txEl>
                                              <p:pRg st="0" end="0"/>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animEffect transition="in" filter="blinds(horizontal)">
                                      <p:cBhvr>
                                        <p:cTn id="11" dur="500"/>
                                        <p:tgtEl>
                                          <p:spTgt spid="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1">
                                            <p:txEl>
                                              <p:pRg st="2" end="2"/>
                                            </p:txEl>
                                          </p:spTgt>
                                        </p:tgtEl>
                                        <p:attrNameLst>
                                          <p:attrName>style.visibility</p:attrName>
                                        </p:attrNameLst>
                                      </p:cBhvr>
                                      <p:to>
                                        <p:strVal val="visible"/>
                                      </p:to>
                                    </p:set>
                                    <p:animEffect transition="in" filter="blinds(horizontal)">
                                      <p:cBhvr>
                                        <p:cTn id="16" dur="500"/>
                                        <p:tgtEl>
                                          <p:spTgt spid="31">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FAE68AF-7329-4E62-A2CA-30E945F7DF59}"/>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C34096B0-B906-448E-8363-2C9A606AC788}" type="slidenum">
              <a:rPr lang="en-US" altLang="zh-CN">
                <a:latin typeface="Calibri" panose="020F0502020204030204" pitchFamily="34" charset="0"/>
              </a:rPr>
              <a:pPr/>
              <a:t>68</a:t>
            </a:fld>
            <a:endParaRPr lang="en-US" altLang="zh-CN">
              <a:latin typeface="Calibri" panose="020F0502020204030204" pitchFamily="34" charset="0"/>
            </a:endParaRPr>
          </a:p>
        </p:txBody>
      </p:sp>
      <p:sp>
        <p:nvSpPr>
          <p:cNvPr id="4" name="Rectangle 4">
            <a:extLst>
              <a:ext uri="{FF2B5EF4-FFF2-40B4-BE49-F238E27FC236}">
                <a16:creationId xmlns:a16="http://schemas.microsoft.com/office/drawing/2014/main" id="{C8EA8BD7-5495-4FF9-ADE3-DAFAC3EB6C62}"/>
              </a:ext>
            </a:extLst>
          </p:cNvPr>
          <p:cNvSpPr>
            <a:spLocks noChangeArrowheads="1"/>
          </p:cNvSpPr>
          <p:nvPr/>
        </p:nvSpPr>
        <p:spPr bwMode="auto">
          <a:xfrm>
            <a:off x="468313" y="82867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超声速内压式进气道</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起动</a:t>
            </a:r>
          </a:p>
        </p:txBody>
      </p:sp>
      <p:sp>
        <p:nvSpPr>
          <p:cNvPr id="73732" name="Rectangle 2">
            <a:extLst>
              <a:ext uri="{FF2B5EF4-FFF2-40B4-BE49-F238E27FC236}">
                <a16:creationId xmlns:a16="http://schemas.microsoft.com/office/drawing/2014/main" id="{CC91B47C-B25F-4A0C-AF73-A52167333F1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3733" name="Rectangle 4">
            <a:extLst>
              <a:ext uri="{FF2B5EF4-FFF2-40B4-BE49-F238E27FC236}">
                <a16:creationId xmlns:a16="http://schemas.microsoft.com/office/drawing/2014/main" id="{3B97697F-E702-463C-858A-FE23E63B04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 name="矩形 18">
            <a:extLst>
              <a:ext uri="{FF2B5EF4-FFF2-40B4-BE49-F238E27FC236}">
                <a16:creationId xmlns:a16="http://schemas.microsoft.com/office/drawing/2014/main" id="{CD6BB168-6319-4360-8EFA-6C5C1B048411}"/>
              </a:ext>
            </a:extLst>
          </p:cNvPr>
          <p:cNvSpPr>
            <a:spLocks noChangeArrowheads="1"/>
          </p:cNvSpPr>
          <p:nvPr/>
        </p:nvSpPr>
        <p:spPr bwMode="auto">
          <a:xfrm>
            <a:off x="668338" y="1482725"/>
            <a:ext cx="3081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spcBef>
                <a:spcPct val="0"/>
              </a:spcBef>
              <a:buClr>
                <a:srgbClr val="C00000"/>
              </a:buClr>
              <a:buSzPct val="80000"/>
              <a:buFont typeface="Wingdings" panose="05000000000000000000" pitchFamily="2" charset="2"/>
              <a:buChar char="p"/>
            </a:pPr>
            <a:r>
              <a:rPr kumimoji="1" lang="zh-CN" altLang="en-US"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气动函数</a:t>
            </a:r>
            <a:r>
              <a:rPr kumimoji="1" lang="el-GR" altLang="zh-CN"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θ</a:t>
            </a:r>
            <a:r>
              <a:rPr kumimoji="1" lang="en-US" altLang="zh-CN"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a:t>
            </a:r>
            <a:r>
              <a:rPr kumimoji="1" lang="el-GR" altLang="zh-CN"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λ</a:t>
            </a:r>
            <a:r>
              <a:rPr kumimoji="1" lang="en-US" altLang="zh-CN"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a:t>
            </a:r>
            <a:endParaRPr kumimoji="1" lang="zh-CN" altLang="en-US" sz="2200" b="1">
              <a:solidFill>
                <a:schemeClr val="tx2"/>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73735" name="Rectangle 6">
            <a:extLst>
              <a:ext uri="{FF2B5EF4-FFF2-40B4-BE49-F238E27FC236}">
                <a16:creationId xmlns:a16="http://schemas.microsoft.com/office/drawing/2014/main" id="{BCAD3174-7225-4D38-B6FC-B3E64469FE4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26309" name="Object 2">
            <a:extLst>
              <a:ext uri="{FF2B5EF4-FFF2-40B4-BE49-F238E27FC236}">
                <a16:creationId xmlns:a16="http://schemas.microsoft.com/office/drawing/2014/main" id="{62A204CB-AB54-42E1-8544-D90A9A2B0618}"/>
              </a:ext>
            </a:extLst>
          </p:cNvPr>
          <p:cNvGraphicFramePr>
            <a:graphicFrameLocks noChangeAspect="1"/>
          </p:cNvGraphicFramePr>
          <p:nvPr>
            <p:extLst>
              <p:ext uri="{D42A27DB-BD31-4B8C-83A1-F6EECF244321}">
                <p14:modId xmlns:p14="http://schemas.microsoft.com/office/powerpoint/2010/main" val="988935315"/>
              </p:ext>
            </p:extLst>
          </p:nvPr>
        </p:nvGraphicFramePr>
        <p:xfrm>
          <a:off x="1090613" y="2114550"/>
          <a:ext cx="3822700" cy="923925"/>
        </p:xfrm>
        <a:graphic>
          <a:graphicData uri="http://schemas.openxmlformats.org/presentationml/2006/ole">
            <mc:AlternateContent xmlns:mc="http://schemas.openxmlformats.org/markup-compatibility/2006">
              <mc:Choice xmlns:v="urn:schemas-microsoft-com:vml" Requires="v">
                <p:oleObj spid="_x0000_s73861" name="Equation" r:id="rId3" imgW="2043813" imgH="495085" progId="Equation.DSMT4">
                  <p:embed/>
                </p:oleObj>
              </mc:Choice>
              <mc:Fallback>
                <p:oleObj name="Equation" r:id="rId3" imgW="2043813" imgH="495085"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613" y="2114550"/>
                        <a:ext cx="38227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7" name="Rectangle 8">
            <a:extLst>
              <a:ext uri="{FF2B5EF4-FFF2-40B4-BE49-F238E27FC236}">
                <a16:creationId xmlns:a16="http://schemas.microsoft.com/office/drawing/2014/main" id="{7D709829-4D3D-42DD-A270-B65414BF6D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26311" name="Object 3">
            <a:extLst>
              <a:ext uri="{FF2B5EF4-FFF2-40B4-BE49-F238E27FC236}">
                <a16:creationId xmlns:a16="http://schemas.microsoft.com/office/drawing/2014/main" id="{A45EAB11-27EA-47B3-9B99-873F815D5BA3}"/>
              </a:ext>
            </a:extLst>
          </p:cNvPr>
          <p:cNvGraphicFramePr>
            <a:graphicFrameLocks noChangeAspect="1"/>
          </p:cNvGraphicFramePr>
          <p:nvPr/>
        </p:nvGraphicFramePr>
        <p:xfrm>
          <a:off x="1096963" y="3176588"/>
          <a:ext cx="2105025" cy="558800"/>
        </p:xfrm>
        <a:graphic>
          <a:graphicData uri="http://schemas.openxmlformats.org/presentationml/2006/ole">
            <mc:AlternateContent xmlns:mc="http://schemas.openxmlformats.org/markup-compatibility/2006">
              <mc:Choice xmlns:v="urn:schemas-microsoft-com:vml" Requires="v">
                <p:oleObj spid="_x0000_s73862" name="Equation" r:id="rId5" imgW="901309" imgH="241195" progId="Equation.DSMT4">
                  <p:embed/>
                </p:oleObj>
              </mc:Choice>
              <mc:Fallback>
                <p:oleObj name="Equation" r:id="rId5" imgW="901309" imgH="241195"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6963" y="3176588"/>
                        <a:ext cx="21050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9" name="Rectangle 11">
            <a:extLst>
              <a:ext uri="{FF2B5EF4-FFF2-40B4-BE49-F238E27FC236}">
                <a16:creationId xmlns:a16="http://schemas.microsoft.com/office/drawing/2014/main" id="{9281441E-FF9E-4F8C-9C7E-D0B9CD645F1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26314" name="Object 5">
            <a:extLst>
              <a:ext uri="{FF2B5EF4-FFF2-40B4-BE49-F238E27FC236}">
                <a16:creationId xmlns:a16="http://schemas.microsoft.com/office/drawing/2014/main" id="{782AE6A7-DC00-4D5F-A402-A9C6CAF657A5}"/>
              </a:ext>
            </a:extLst>
          </p:cNvPr>
          <p:cNvGraphicFramePr>
            <a:graphicFrameLocks noChangeAspect="1"/>
          </p:cNvGraphicFramePr>
          <p:nvPr>
            <p:extLst>
              <p:ext uri="{D42A27DB-BD31-4B8C-83A1-F6EECF244321}">
                <p14:modId xmlns:p14="http://schemas.microsoft.com/office/powerpoint/2010/main" val="1838070120"/>
              </p:ext>
            </p:extLst>
          </p:nvPr>
        </p:nvGraphicFramePr>
        <p:xfrm>
          <a:off x="1096963" y="3937794"/>
          <a:ext cx="2124075" cy="708025"/>
        </p:xfrm>
        <a:graphic>
          <a:graphicData uri="http://schemas.openxmlformats.org/presentationml/2006/ole">
            <mc:AlternateContent xmlns:mc="http://schemas.openxmlformats.org/markup-compatibility/2006">
              <mc:Choice xmlns:v="urn:schemas-microsoft-com:vml" Requires="v">
                <p:oleObj spid="_x0000_s73863" name="Equation" r:id="rId7" imgW="1282700" imgH="431800" progId="Equation.DSMT4">
                  <p:embed/>
                </p:oleObj>
              </mc:Choice>
              <mc:Fallback>
                <p:oleObj name="Equation" r:id="rId7" imgW="1282700" imgH="4318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6963" y="3937794"/>
                        <a:ext cx="2124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41" name="Rectangle 14">
            <a:extLst>
              <a:ext uri="{FF2B5EF4-FFF2-40B4-BE49-F238E27FC236}">
                <a16:creationId xmlns:a16="http://schemas.microsoft.com/office/drawing/2014/main" id="{5732F555-ED29-4A47-9DDE-7AE1C6E87E2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26317" name="Object 7">
            <a:extLst>
              <a:ext uri="{FF2B5EF4-FFF2-40B4-BE49-F238E27FC236}">
                <a16:creationId xmlns:a16="http://schemas.microsoft.com/office/drawing/2014/main" id="{5A06F320-DCAA-4708-BADC-B3ED9D8FFB7A}"/>
              </a:ext>
            </a:extLst>
          </p:cNvPr>
          <p:cNvGraphicFramePr>
            <a:graphicFrameLocks noChangeAspect="1"/>
          </p:cNvGraphicFramePr>
          <p:nvPr/>
        </p:nvGraphicFramePr>
        <p:xfrm>
          <a:off x="903288" y="4848225"/>
          <a:ext cx="3998912" cy="977900"/>
        </p:xfrm>
        <a:graphic>
          <a:graphicData uri="http://schemas.openxmlformats.org/presentationml/2006/ole">
            <mc:AlternateContent xmlns:mc="http://schemas.openxmlformats.org/markup-compatibility/2006">
              <mc:Choice xmlns:v="urn:schemas-microsoft-com:vml" Requires="v">
                <p:oleObj spid="_x0000_s73864" name="Equation" r:id="rId9" imgW="2222500" imgH="546100" progId="Equation.DSMT4">
                  <p:embed/>
                </p:oleObj>
              </mc:Choice>
              <mc:Fallback>
                <p:oleObj name="Equation" r:id="rId9" imgW="2222500" imgH="5461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288" y="4848225"/>
                        <a:ext cx="3998912" cy="977900"/>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3" name="标题 1">
            <a:extLst>
              <a:ext uri="{FF2B5EF4-FFF2-40B4-BE49-F238E27FC236}">
                <a16:creationId xmlns:a16="http://schemas.microsoft.com/office/drawing/2014/main" id="{4833EA3A-F219-4407-8025-4D296A7D786D}"/>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pic>
        <p:nvPicPr>
          <p:cNvPr id="73744" name="Picture 8">
            <a:extLst>
              <a:ext uri="{FF2B5EF4-FFF2-40B4-BE49-F238E27FC236}">
                <a16:creationId xmlns:a16="http://schemas.microsoft.com/office/drawing/2014/main" id="{9C5C795A-E3E3-4071-9580-B778011398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9975" y="1360488"/>
            <a:ext cx="3698875"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Picture 9">
            <a:extLst>
              <a:ext uri="{FF2B5EF4-FFF2-40B4-BE49-F238E27FC236}">
                <a16:creationId xmlns:a16="http://schemas.microsoft.com/office/drawing/2014/main" id="{055CB10A-FA6F-4CA5-A9C7-4A90138229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6025" y="3178175"/>
            <a:ext cx="4098925"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箭头连接符 4">
            <a:extLst>
              <a:ext uri="{FF2B5EF4-FFF2-40B4-BE49-F238E27FC236}">
                <a16:creationId xmlns:a16="http://schemas.microsoft.com/office/drawing/2014/main" id="{12F88E2B-FA42-4130-8D08-A7D2218A78A9}"/>
              </a:ext>
            </a:extLst>
          </p:cNvPr>
          <p:cNvCxnSpPr>
            <a:cxnSpLocks/>
          </p:cNvCxnSpPr>
          <p:nvPr/>
        </p:nvCxnSpPr>
        <p:spPr bwMode="auto">
          <a:xfrm flipH="1">
            <a:off x="2902744" y="3038475"/>
            <a:ext cx="1092786" cy="1026629"/>
          </a:xfrm>
          <a:prstGeom prst="straightConnector1">
            <a:avLst/>
          </a:prstGeom>
          <a:solidFill>
            <a:schemeClr val="accent1"/>
          </a:solidFill>
          <a:ln w="38100" cap="flat" cmpd="sng" algn="ctr">
            <a:solidFill>
              <a:srgbClr val="FF5050"/>
            </a:solidFill>
            <a:prstDash val="solid"/>
            <a:round/>
            <a:headEnd type="none" w="med" len="med"/>
            <a:tailEnd type="triangle"/>
          </a:ln>
          <a:effectLst/>
        </p:spPr>
      </p:cxnSp>
      <p:graphicFrame>
        <p:nvGraphicFramePr>
          <p:cNvPr id="21" name="Object 2">
            <a:extLst>
              <a:ext uri="{FF2B5EF4-FFF2-40B4-BE49-F238E27FC236}">
                <a16:creationId xmlns:a16="http://schemas.microsoft.com/office/drawing/2014/main" id="{BFEBDA69-AB09-4D27-8668-B1F93215CB1D}"/>
              </a:ext>
            </a:extLst>
          </p:cNvPr>
          <p:cNvGraphicFramePr>
            <a:graphicFrameLocks noChangeAspect="1"/>
          </p:cNvGraphicFramePr>
          <p:nvPr>
            <p:extLst>
              <p:ext uri="{D42A27DB-BD31-4B8C-83A1-F6EECF244321}">
                <p14:modId xmlns:p14="http://schemas.microsoft.com/office/powerpoint/2010/main" val="4085098439"/>
              </p:ext>
            </p:extLst>
          </p:nvPr>
        </p:nvGraphicFramePr>
        <p:xfrm>
          <a:off x="3429293" y="3439010"/>
          <a:ext cx="950912" cy="427037"/>
        </p:xfrm>
        <a:graphic>
          <a:graphicData uri="http://schemas.openxmlformats.org/presentationml/2006/ole">
            <mc:AlternateContent xmlns:mc="http://schemas.openxmlformats.org/markup-compatibility/2006">
              <mc:Choice xmlns:v="urn:schemas-microsoft-com:vml" Requires="v">
                <p:oleObj spid="_x0000_s73865" name="Equation" r:id="rId13" imgW="507960" imgH="228600" progId="Equation.DSMT4">
                  <p:embed/>
                </p:oleObj>
              </mc:Choice>
              <mc:Fallback>
                <p:oleObj name="Equation" r:id="rId13" imgW="507960" imgH="228600" progId="Equation.DSMT4">
                  <p:embed/>
                  <p:pic>
                    <p:nvPicPr>
                      <p:cNvPr id="226309" name="Object 2">
                        <a:extLst>
                          <a:ext uri="{FF2B5EF4-FFF2-40B4-BE49-F238E27FC236}">
                            <a16:creationId xmlns:a16="http://schemas.microsoft.com/office/drawing/2014/main" id="{62A204CB-AB54-42E1-8544-D90A9A2B0618}"/>
                          </a:ext>
                        </a:extLst>
                      </p:cNvPr>
                      <p:cNvPicPr>
                        <a:picLocks noChangeAspect="1" noChangeArrowheads="1"/>
                      </p:cNvPicPr>
                      <p:nvPr/>
                    </p:nvPicPr>
                    <p:blipFill>
                      <a:blip r:embed="rId14"/>
                      <a:srcRect/>
                      <a:stretch>
                        <a:fillRect/>
                      </a:stretch>
                    </p:blipFill>
                    <p:spPr bwMode="auto">
                      <a:xfrm>
                        <a:off x="3429293" y="3439010"/>
                        <a:ext cx="950912" cy="427037"/>
                      </a:xfrm>
                      <a:prstGeom prst="rect">
                        <a:avLst/>
                      </a:prstGeom>
                      <a:solidFill>
                        <a:schemeClr val="accent2"/>
                      </a:solid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6309"/>
                                        </p:tgtEl>
                                        <p:attrNameLst>
                                          <p:attrName>style.visibility</p:attrName>
                                        </p:attrNameLst>
                                      </p:cBhvr>
                                      <p:to>
                                        <p:strVal val="visible"/>
                                      </p:to>
                                    </p:set>
                                    <p:animEffect transition="in" filter="blinds(horizontal)">
                                      <p:cBhvr>
                                        <p:cTn id="12" dur="500"/>
                                        <p:tgtEl>
                                          <p:spTgt spid="2263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6311"/>
                                        </p:tgtEl>
                                        <p:attrNameLst>
                                          <p:attrName>style.visibility</p:attrName>
                                        </p:attrNameLst>
                                      </p:cBhvr>
                                      <p:to>
                                        <p:strVal val="visible"/>
                                      </p:to>
                                    </p:set>
                                    <p:animEffect transition="in" filter="blinds(horizontal)">
                                      <p:cBhvr>
                                        <p:cTn id="17" dur="500"/>
                                        <p:tgtEl>
                                          <p:spTgt spid="2263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6314"/>
                                        </p:tgtEl>
                                        <p:attrNameLst>
                                          <p:attrName>style.visibility</p:attrName>
                                        </p:attrNameLst>
                                      </p:cBhvr>
                                      <p:to>
                                        <p:strVal val="visible"/>
                                      </p:to>
                                    </p:set>
                                    <p:animEffect transition="in" filter="blinds(horizontal)">
                                      <p:cBhvr>
                                        <p:cTn id="22" dur="500"/>
                                        <p:tgtEl>
                                          <p:spTgt spid="226314"/>
                                        </p:tgtEl>
                                      </p:cBhvr>
                                    </p:animEffec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3" presetClass="entr" presetSubtype="1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6317"/>
                                        </p:tgtEl>
                                        <p:attrNameLst>
                                          <p:attrName>style.visibility</p:attrName>
                                        </p:attrNameLst>
                                      </p:cBhvr>
                                      <p:to>
                                        <p:strVal val="visible"/>
                                      </p:to>
                                    </p:set>
                                    <p:animEffect transition="in" filter="blinds(horizontal)">
                                      <p:cBhvr>
                                        <p:cTn id="32" dur="500"/>
                                        <p:tgtEl>
                                          <p:spTgt spid="2263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6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8">
            <a:extLst>
              <a:ext uri="{FF2B5EF4-FFF2-40B4-BE49-F238E27FC236}">
                <a16:creationId xmlns:a16="http://schemas.microsoft.com/office/drawing/2014/main" id="{87DE3B37-C6B8-4272-B1E5-008C52470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875" y="1543050"/>
            <a:ext cx="3698875"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6302EBB5-BA6E-4E97-8AAF-0FF3985B12E6}"/>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66228E2-7B8D-43EC-96DE-090E87FD4B02}" type="slidenum">
              <a:rPr lang="en-US" altLang="zh-CN">
                <a:latin typeface="Calibri" panose="020F0502020204030204" pitchFamily="34" charset="0"/>
              </a:rPr>
              <a:pPr/>
              <a:t>69</a:t>
            </a:fld>
            <a:endParaRPr lang="en-US" altLang="zh-CN">
              <a:latin typeface="Calibri" panose="020F0502020204030204" pitchFamily="34" charset="0"/>
            </a:endParaRPr>
          </a:p>
        </p:txBody>
      </p:sp>
      <p:sp>
        <p:nvSpPr>
          <p:cNvPr id="74756" name="Rectangle 2">
            <a:extLst>
              <a:ext uri="{FF2B5EF4-FFF2-40B4-BE49-F238E27FC236}">
                <a16:creationId xmlns:a16="http://schemas.microsoft.com/office/drawing/2014/main" id="{A9FC3BD4-1E34-48D4-87EC-154DA44F64B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4757" name="Rectangle 4">
            <a:extLst>
              <a:ext uri="{FF2B5EF4-FFF2-40B4-BE49-F238E27FC236}">
                <a16:creationId xmlns:a16="http://schemas.microsoft.com/office/drawing/2014/main" id="{C9995692-5D2D-4FEB-B259-329DC3A3041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4758" name="Rectangle 6">
            <a:extLst>
              <a:ext uri="{FF2B5EF4-FFF2-40B4-BE49-F238E27FC236}">
                <a16:creationId xmlns:a16="http://schemas.microsoft.com/office/drawing/2014/main" id="{100BA479-035C-4196-8D9E-CE33B72501F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4759" name="Rectangle 8">
            <a:extLst>
              <a:ext uri="{FF2B5EF4-FFF2-40B4-BE49-F238E27FC236}">
                <a16:creationId xmlns:a16="http://schemas.microsoft.com/office/drawing/2014/main" id="{E64C80B5-C77C-409F-82AC-CE040CAAD9D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4760" name="Rectangle 11">
            <a:extLst>
              <a:ext uri="{FF2B5EF4-FFF2-40B4-BE49-F238E27FC236}">
                <a16:creationId xmlns:a16="http://schemas.microsoft.com/office/drawing/2014/main" id="{FCD48D5A-256D-4A8A-A789-FF6FDBAF4C8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4761" name="Rectangle 14">
            <a:extLst>
              <a:ext uri="{FF2B5EF4-FFF2-40B4-BE49-F238E27FC236}">
                <a16:creationId xmlns:a16="http://schemas.microsoft.com/office/drawing/2014/main" id="{0C2D75B2-178F-4427-AE2C-D6168AF44CA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4762" name="矩形 22">
            <a:extLst>
              <a:ext uri="{FF2B5EF4-FFF2-40B4-BE49-F238E27FC236}">
                <a16:creationId xmlns:a16="http://schemas.microsoft.com/office/drawing/2014/main" id="{B841F51A-DBFD-4243-A681-60DFD50E8799}"/>
              </a:ext>
            </a:extLst>
          </p:cNvPr>
          <p:cNvSpPr>
            <a:spLocks noChangeArrowheads="1"/>
          </p:cNvSpPr>
          <p:nvPr/>
        </p:nvSpPr>
        <p:spPr bwMode="auto">
          <a:xfrm>
            <a:off x="552450" y="1319213"/>
            <a:ext cx="32686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增大</a:t>
            </a:r>
            <a:r>
              <a:rPr kumimoji="1" lang="en-US" altLang="zh-CN" sz="2200" b="1" i="1">
                <a:solidFill>
                  <a:schemeClr val="tx2"/>
                </a:solidFill>
                <a:latin typeface="Times New Roman" panose="02020603050405020304" pitchFamily="18" charset="0"/>
                <a:ea typeface="华文中宋" panose="02010600040101010101" pitchFamily="2" charset="-122"/>
                <a:sym typeface="Symbol" panose="05050102010706020507" pitchFamily="18" charset="2"/>
              </a:rPr>
              <a:t>Ma</a:t>
            </a:r>
            <a:r>
              <a:rPr kumimoji="1" lang="zh-CN" altLang="zh-CN"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数起动进气道</a:t>
            </a:r>
            <a:endParaRPr kumimoji="1" lang="zh-CN" altLang="en-US" sz="2200" b="1">
              <a:solidFill>
                <a:schemeClr val="tx2"/>
              </a:solidFill>
              <a:latin typeface="华文中宋" panose="02010600040101010101" pitchFamily="2" charset="-122"/>
              <a:ea typeface="华文中宋" panose="02010600040101010101" pitchFamily="2" charset="-122"/>
              <a:sym typeface="Symbol" panose="05050102010706020507" pitchFamily="18" charset="2"/>
            </a:endParaRPr>
          </a:p>
        </p:txBody>
      </p:sp>
      <p:graphicFrame>
        <p:nvGraphicFramePr>
          <p:cNvPr id="2" name="Object 2">
            <a:extLst>
              <a:ext uri="{FF2B5EF4-FFF2-40B4-BE49-F238E27FC236}">
                <a16:creationId xmlns:a16="http://schemas.microsoft.com/office/drawing/2014/main" id="{F90DD30D-A115-4CA4-B1D4-4210C9C32495}"/>
              </a:ext>
            </a:extLst>
          </p:cNvPr>
          <p:cNvGraphicFramePr>
            <a:graphicFrameLocks noChangeAspect="1"/>
          </p:cNvGraphicFramePr>
          <p:nvPr/>
        </p:nvGraphicFramePr>
        <p:xfrm>
          <a:off x="989013" y="1779588"/>
          <a:ext cx="3481387" cy="847725"/>
        </p:xfrm>
        <a:graphic>
          <a:graphicData uri="http://schemas.openxmlformats.org/presentationml/2006/ole">
            <mc:AlternateContent xmlns:mc="http://schemas.openxmlformats.org/markup-compatibility/2006">
              <mc:Choice xmlns:v="urn:schemas-microsoft-com:vml" Requires="v">
                <p:oleObj spid="_x0000_s75053" name="Equation" r:id="rId5" imgW="2031840" imgH="495000" progId="Equation.DSMT4">
                  <p:embed/>
                </p:oleObj>
              </mc:Choice>
              <mc:Fallback>
                <p:oleObj name="Equation" r:id="rId5" imgW="2031840" imgH="4950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013" y="1779588"/>
                        <a:ext cx="348138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7" name="Object 3">
            <a:extLst>
              <a:ext uri="{FF2B5EF4-FFF2-40B4-BE49-F238E27FC236}">
                <a16:creationId xmlns:a16="http://schemas.microsoft.com/office/drawing/2014/main" id="{E492BD4A-C836-444B-8AD7-9C32AC73DD4E}"/>
              </a:ext>
            </a:extLst>
          </p:cNvPr>
          <p:cNvGraphicFramePr>
            <a:graphicFrameLocks noChangeAspect="1"/>
          </p:cNvGraphicFramePr>
          <p:nvPr/>
        </p:nvGraphicFramePr>
        <p:xfrm>
          <a:off x="2673350" y="2705100"/>
          <a:ext cx="1789113" cy="474663"/>
        </p:xfrm>
        <a:graphic>
          <a:graphicData uri="http://schemas.openxmlformats.org/presentationml/2006/ole">
            <mc:AlternateContent xmlns:mc="http://schemas.openxmlformats.org/markup-compatibility/2006">
              <mc:Choice xmlns:v="urn:schemas-microsoft-com:vml" Requires="v">
                <p:oleObj spid="_x0000_s75054" name="Equation" r:id="rId7" imgW="901309" imgH="241195" progId="Equation.DSMT4">
                  <p:embed/>
                </p:oleObj>
              </mc:Choice>
              <mc:Fallback>
                <p:oleObj name="Equation" r:id="rId7" imgW="901309" imgH="241195"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3350" y="2705100"/>
                        <a:ext cx="178911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19">
            <a:extLst>
              <a:ext uri="{FF2B5EF4-FFF2-40B4-BE49-F238E27FC236}">
                <a16:creationId xmlns:a16="http://schemas.microsoft.com/office/drawing/2014/main" id="{68A88852-05BB-4263-94CE-4A7D36C9D365}"/>
              </a:ext>
            </a:extLst>
          </p:cNvPr>
          <p:cNvGrpSpPr>
            <a:grpSpLocks/>
          </p:cNvGrpSpPr>
          <p:nvPr/>
        </p:nvGrpSpPr>
        <p:grpSpPr bwMode="auto">
          <a:xfrm>
            <a:off x="4456113" y="2106613"/>
            <a:ext cx="568325" cy="1685925"/>
            <a:chOff x="4831883" y="4021756"/>
            <a:chExt cx="567893" cy="1512770"/>
          </a:xfrm>
        </p:grpSpPr>
        <p:sp>
          <p:nvSpPr>
            <p:cNvPr id="74784" name="右大括号 20">
              <a:extLst>
                <a:ext uri="{FF2B5EF4-FFF2-40B4-BE49-F238E27FC236}">
                  <a16:creationId xmlns:a16="http://schemas.microsoft.com/office/drawing/2014/main" id="{09A5FB1C-75E8-4732-973F-BB46A9006A9E}"/>
                </a:ext>
              </a:extLst>
            </p:cNvPr>
            <p:cNvSpPr>
              <a:spLocks/>
            </p:cNvSpPr>
            <p:nvPr/>
          </p:nvSpPr>
          <p:spPr bwMode="auto">
            <a:xfrm>
              <a:off x="4831883" y="4021756"/>
              <a:ext cx="277529" cy="858252"/>
            </a:xfrm>
            <a:prstGeom prst="rightBrace">
              <a:avLst>
                <a:gd name="adj1" fmla="val 8333"/>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74785" name="右弧形箭头 21">
              <a:extLst>
                <a:ext uri="{FF2B5EF4-FFF2-40B4-BE49-F238E27FC236}">
                  <a16:creationId xmlns:a16="http://schemas.microsoft.com/office/drawing/2014/main" id="{EF7DF569-7FA6-4688-85DA-7CFC2F6CE171}"/>
                </a:ext>
              </a:extLst>
            </p:cNvPr>
            <p:cNvSpPr>
              <a:spLocks noChangeArrowheads="1"/>
            </p:cNvSpPr>
            <p:nvPr/>
          </p:nvSpPr>
          <p:spPr bwMode="auto">
            <a:xfrm>
              <a:off x="5139894" y="4427621"/>
              <a:ext cx="259882" cy="1106905"/>
            </a:xfrm>
            <a:prstGeom prst="curvedLeftArrow">
              <a:avLst>
                <a:gd name="adj1" fmla="val 25003"/>
                <a:gd name="adj2" fmla="val 50007"/>
                <a:gd name="adj3" fmla="val 25000"/>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74766" name="Rectangle 12">
            <a:extLst>
              <a:ext uri="{FF2B5EF4-FFF2-40B4-BE49-F238E27FC236}">
                <a16:creationId xmlns:a16="http://schemas.microsoft.com/office/drawing/2014/main" id="{DCDAEC88-D124-41C5-BE89-E5B2B1D623A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27339" name="Object 5">
            <a:extLst>
              <a:ext uri="{FF2B5EF4-FFF2-40B4-BE49-F238E27FC236}">
                <a16:creationId xmlns:a16="http://schemas.microsoft.com/office/drawing/2014/main" id="{433FED89-2B59-4309-8B76-F294F9132325}"/>
              </a:ext>
            </a:extLst>
          </p:cNvPr>
          <p:cNvGraphicFramePr>
            <a:graphicFrameLocks noChangeAspect="1"/>
          </p:cNvGraphicFramePr>
          <p:nvPr/>
        </p:nvGraphicFramePr>
        <p:xfrm>
          <a:off x="1690688" y="3319463"/>
          <a:ext cx="2876550" cy="782637"/>
        </p:xfrm>
        <a:graphic>
          <a:graphicData uri="http://schemas.openxmlformats.org/presentationml/2006/ole">
            <mc:AlternateContent xmlns:mc="http://schemas.openxmlformats.org/markup-compatibility/2006">
              <mc:Choice xmlns:v="urn:schemas-microsoft-com:vml" Requires="v">
                <p:oleObj spid="_x0000_s75055" name="Equation" r:id="rId9" imgW="1714500" imgH="469900" progId="Equation.DSMT4">
                  <p:embed/>
                </p:oleObj>
              </mc:Choice>
              <mc:Fallback>
                <p:oleObj name="Equation" r:id="rId9" imgW="1714500" imgH="4699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0688" y="3319463"/>
                        <a:ext cx="28765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68" name="Rectangle 14">
            <a:extLst>
              <a:ext uri="{FF2B5EF4-FFF2-40B4-BE49-F238E27FC236}">
                <a16:creationId xmlns:a16="http://schemas.microsoft.com/office/drawing/2014/main" id="{FD92149D-AC56-4C1A-BDD8-9B71A2F4629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27341" name="Object 6">
            <a:extLst>
              <a:ext uri="{FF2B5EF4-FFF2-40B4-BE49-F238E27FC236}">
                <a16:creationId xmlns:a16="http://schemas.microsoft.com/office/drawing/2014/main" id="{B8CBBBDE-4AF5-4D6D-B258-6254A3D8C20C}"/>
              </a:ext>
            </a:extLst>
          </p:cNvPr>
          <p:cNvGraphicFramePr>
            <a:graphicFrameLocks noChangeAspect="1"/>
          </p:cNvGraphicFramePr>
          <p:nvPr/>
        </p:nvGraphicFramePr>
        <p:xfrm>
          <a:off x="1771650" y="4244975"/>
          <a:ext cx="1449388" cy="471488"/>
        </p:xfrm>
        <a:graphic>
          <a:graphicData uri="http://schemas.openxmlformats.org/presentationml/2006/ole">
            <mc:AlternateContent xmlns:mc="http://schemas.openxmlformats.org/markup-compatibility/2006">
              <mc:Choice xmlns:v="urn:schemas-microsoft-com:vml" Requires="v">
                <p:oleObj spid="_x0000_s75056" name="Equation" r:id="rId11" imgW="787058" imgH="253890" progId="Equation.DSMT4">
                  <p:embed/>
                </p:oleObj>
              </mc:Choice>
              <mc:Fallback>
                <p:oleObj name="Equation" r:id="rId11" imgW="787058" imgH="25389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1650" y="4244975"/>
                        <a:ext cx="14493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70" name="Rectangle 16">
            <a:extLst>
              <a:ext uri="{FF2B5EF4-FFF2-40B4-BE49-F238E27FC236}">
                <a16:creationId xmlns:a16="http://schemas.microsoft.com/office/drawing/2014/main" id="{384EC044-9AD6-487D-81D2-E6DA1455421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5" name="Object 7">
            <a:extLst>
              <a:ext uri="{FF2B5EF4-FFF2-40B4-BE49-F238E27FC236}">
                <a16:creationId xmlns:a16="http://schemas.microsoft.com/office/drawing/2014/main" id="{03EDBEE0-7FA7-4BF3-BF65-E4BFDB07CCB0}"/>
              </a:ext>
            </a:extLst>
          </p:cNvPr>
          <p:cNvGraphicFramePr>
            <a:graphicFrameLocks noChangeAspect="1"/>
          </p:cNvGraphicFramePr>
          <p:nvPr>
            <p:extLst>
              <p:ext uri="{D42A27DB-BD31-4B8C-83A1-F6EECF244321}">
                <p14:modId xmlns:p14="http://schemas.microsoft.com/office/powerpoint/2010/main" val="971300912"/>
              </p:ext>
            </p:extLst>
          </p:nvPr>
        </p:nvGraphicFramePr>
        <p:xfrm>
          <a:off x="3378200" y="4224269"/>
          <a:ext cx="1697038" cy="442913"/>
        </p:xfrm>
        <a:graphic>
          <a:graphicData uri="http://schemas.openxmlformats.org/presentationml/2006/ole">
            <mc:AlternateContent xmlns:mc="http://schemas.openxmlformats.org/markup-compatibility/2006">
              <mc:Choice xmlns:v="urn:schemas-microsoft-com:vml" Requires="v">
                <p:oleObj spid="_x0000_s75057" name="Equation" r:id="rId13" imgW="876300" imgH="228600" progId="Equation.DSMT4">
                  <p:embed/>
                </p:oleObj>
              </mc:Choice>
              <mc:Fallback>
                <p:oleObj name="Equation" r:id="rId13" imgW="876300" imgH="2286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78200" y="4224269"/>
                        <a:ext cx="1697038" cy="44291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72" name="Rectangle 18">
            <a:extLst>
              <a:ext uri="{FF2B5EF4-FFF2-40B4-BE49-F238E27FC236}">
                <a16:creationId xmlns:a16="http://schemas.microsoft.com/office/drawing/2014/main" id="{4D30E143-91EE-4F9B-94B0-B75D3AC068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27345" name="Object 8">
            <a:extLst>
              <a:ext uri="{FF2B5EF4-FFF2-40B4-BE49-F238E27FC236}">
                <a16:creationId xmlns:a16="http://schemas.microsoft.com/office/drawing/2014/main" id="{B30B41DB-C63C-4304-8978-E61BD35604A3}"/>
              </a:ext>
            </a:extLst>
          </p:cNvPr>
          <p:cNvGraphicFramePr>
            <a:graphicFrameLocks noChangeAspect="1"/>
          </p:cNvGraphicFramePr>
          <p:nvPr>
            <p:extLst>
              <p:ext uri="{D42A27DB-BD31-4B8C-83A1-F6EECF244321}">
                <p14:modId xmlns:p14="http://schemas.microsoft.com/office/powerpoint/2010/main" val="2861841662"/>
              </p:ext>
            </p:extLst>
          </p:nvPr>
        </p:nvGraphicFramePr>
        <p:xfrm>
          <a:off x="1015171" y="4917350"/>
          <a:ext cx="3579812" cy="800100"/>
        </p:xfrm>
        <a:graphic>
          <a:graphicData uri="http://schemas.openxmlformats.org/presentationml/2006/ole">
            <mc:AlternateContent xmlns:mc="http://schemas.openxmlformats.org/markup-compatibility/2006">
              <mc:Choice xmlns:v="urn:schemas-microsoft-com:vml" Requires="v">
                <p:oleObj spid="_x0000_s75058" name="Equation" r:id="rId15" imgW="2095500" imgH="469900" progId="Equation.DSMT4">
                  <p:embed/>
                </p:oleObj>
              </mc:Choice>
              <mc:Fallback>
                <p:oleObj name="Equation" r:id="rId15" imgW="2095500" imgH="46990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5171" y="4917350"/>
                        <a:ext cx="3579812"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组合 32">
            <a:extLst>
              <a:ext uri="{FF2B5EF4-FFF2-40B4-BE49-F238E27FC236}">
                <a16:creationId xmlns:a16="http://schemas.microsoft.com/office/drawing/2014/main" id="{620EFE2F-FB81-468D-B011-D695053FBB56}"/>
              </a:ext>
            </a:extLst>
          </p:cNvPr>
          <p:cNvGrpSpPr>
            <a:grpSpLocks/>
          </p:cNvGrpSpPr>
          <p:nvPr/>
        </p:nvGrpSpPr>
        <p:grpSpPr bwMode="auto">
          <a:xfrm>
            <a:off x="1218596" y="3490914"/>
            <a:ext cx="472093" cy="1626460"/>
            <a:chOff x="4589129" y="4079255"/>
            <a:chExt cx="484988" cy="1234832"/>
          </a:xfrm>
        </p:grpSpPr>
        <p:sp>
          <p:nvSpPr>
            <p:cNvPr id="74782" name="右大括号 33">
              <a:extLst>
                <a:ext uri="{FF2B5EF4-FFF2-40B4-BE49-F238E27FC236}">
                  <a16:creationId xmlns:a16="http://schemas.microsoft.com/office/drawing/2014/main" id="{CD44604A-1101-49D6-A795-5ED556089A8E}"/>
                </a:ext>
              </a:extLst>
            </p:cNvPr>
            <p:cNvSpPr>
              <a:spLocks/>
            </p:cNvSpPr>
            <p:nvPr/>
          </p:nvSpPr>
          <p:spPr bwMode="auto">
            <a:xfrm flipH="1">
              <a:off x="4868781" y="4079255"/>
              <a:ext cx="205336" cy="858252"/>
            </a:xfrm>
            <a:prstGeom prst="rightBrace">
              <a:avLst>
                <a:gd name="adj1" fmla="val 8340"/>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74783" name="右弧形箭头 34">
              <a:extLst>
                <a:ext uri="{FF2B5EF4-FFF2-40B4-BE49-F238E27FC236}">
                  <a16:creationId xmlns:a16="http://schemas.microsoft.com/office/drawing/2014/main" id="{3FCC43CA-DF41-4EC4-8D86-37FA3EF97B75}"/>
                </a:ext>
              </a:extLst>
            </p:cNvPr>
            <p:cNvSpPr>
              <a:spLocks noChangeArrowheads="1"/>
            </p:cNvSpPr>
            <p:nvPr/>
          </p:nvSpPr>
          <p:spPr bwMode="auto">
            <a:xfrm flipH="1">
              <a:off x="4589129" y="4493519"/>
              <a:ext cx="279650" cy="820568"/>
            </a:xfrm>
            <a:prstGeom prst="curvedLeftArrow">
              <a:avLst>
                <a:gd name="adj1" fmla="val 24987"/>
                <a:gd name="adj2" fmla="val 88181"/>
                <a:gd name="adj3" fmla="val 43943"/>
              </a:avLst>
            </a:prstGeom>
            <a:solidFill>
              <a:schemeClr val="accent1"/>
            </a:solidFill>
            <a:ln w="9525" algn="ctr">
              <a:solidFill>
                <a:schemeClr val="tx1"/>
              </a:solidFill>
              <a:round/>
              <a:headEnd/>
              <a:tailEnd/>
            </a:ln>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grpSp>
      <p:sp>
        <p:nvSpPr>
          <p:cNvPr id="74775" name="Rectangle 20">
            <a:extLst>
              <a:ext uri="{FF2B5EF4-FFF2-40B4-BE49-F238E27FC236}">
                <a16:creationId xmlns:a16="http://schemas.microsoft.com/office/drawing/2014/main" id="{5580712E-261B-4F86-9231-22D177CFD23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7" name="矩形 36">
            <a:extLst>
              <a:ext uri="{FF2B5EF4-FFF2-40B4-BE49-F238E27FC236}">
                <a16:creationId xmlns:a16="http://schemas.microsoft.com/office/drawing/2014/main" id="{83E7CD65-9276-4C12-8E8C-F7BA1EB6D62C}"/>
              </a:ext>
            </a:extLst>
          </p:cNvPr>
          <p:cNvSpPr>
            <a:spLocks noChangeArrowheads="1"/>
          </p:cNvSpPr>
          <p:nvPr/>
        </p:nvSpPr>
        <p:spPr bwMode="auto">
          <a:xfrm>
            <a:off x="1123950" y="5699125"/>
            <a:ext cx="423703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zh-CN" sz="2200" b="1">
                <a:solidFill>
                  <a:srgbClr val="6600CC"/>
                </a:solidFill>
                <a:latin typeface="Times New Roman" panose="02020603050405020304" pitchFamily="18" charset="0"/>
                <a:ea typeface="华文中宋" panose="02010600040101010101" pitchFamily="2" charset="-122"/>
                <a:sym typeface="Symbol" panose="05050102010706020507" pitchFamily="18" charset="2"/>
              </a:rPr>
              <a:t>进气口处气流通过激波溢流</a:t>
            </a:r>
            <a:endParaRPr kumimoji="1" lang="zh-CN" altLang="en-US" sz="2200" b="1">
              <a:solidFill>
                <a:srgbClr val="6600CC"/>
              </a:solidFill>
              <a:latin typeface="Times New Roman" panose="02020603050405020304" pitchFamily="18" charset="0"/>
              <a:ea typeface="华文中宋" panose="02010600040101010101" pitchFamily="2" charset="-122"/>
              <a:sym typeface="Symbol" panose="05050102010706020507" pitchFamily="18" charset="2"/>
            </a:endParaRPr>
          </a:p>
        </p:txBody>
      </p:sp>
      <p:cxnSp>
        <p:nvCxnSpPr>
          <p:cNvPr id="74777" name="直接连接符 35">
            <a:extLst>
              <a:ext uri="{FF2B5EF4-FFF2-40B4-BE49-F238E27FC236}">
                <a16:creationId xmlns:a16="http://schemas.microsoft.com/office/drawing/2014/main" id="{110031DA-30EF-49A5-94C6-966DAD3D08AB}"/>
              </a:ext>
            </a:extLst>
          </p:cNvPr>
          <p:cNvCxnSpPr>
            <a:cxnSpLocks noChangeShapeType="1"/>
          </p:cNvCxnSpPr>
          <p:nvPr/>
        </p:nvCxnSpPr>
        <p:spPr bwMode="auto">
          <a:xfrm flipH="1">
            <a:off x="6092825" y="1731963"/>
            <a:ext cx="0" cy="936625"/>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74778" name="直接连接符 37">
            <a:extLst>
              <a:ext uri="{FF2B5EF4-FFF2-40B4-BE49-F238E27FC236}">
                <a16:creationId xmlns:a16="http://schemas.microsoft.com/office/drawing/2014/main" id="{E3C119C6-7797-47F4-89E8-CD81C1D8ABF2}"/>
              </a:ext>
            </a:extLst>
          </p:cNvPr>
          <p:cNvCxnSpPr>
            <a:cxnSpLocks noChangeShapeType="1"/>
          </p:cNvCxnSpPr>
          <p:nvPr/>
        </p:nvCxnSpPr>
        <p:spPr bwMode="auto">
          <a:xfrm flipH="1">
            <a:off x="5716588" y="1914525"/>
            <a:ext cx="0" cy="574675"/>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sp>
        <p:nvSpPr>
          <p:cNvPr id="74779" name="标题 1">
            <a:extLst>
              <a:ext uri="{FF2B5EF4-FFF2-40B4-BE49-F238E27FC236}">
                <a16:creationId xmlns:a16="http://schemas.microsoft.com/office/drawing/2014/main" id="{CF714181-F25D-4259-A915-D6B5872F9A7D}"/>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sp>
        <p:nvSpPr>
          <p:cNvPr id="36" name="Rectangle 4">
            <a:extLst>
              <a:ext uri="{FF2B5EF4-FFF2-40B4-BE49-F238E27FC236}">
                <a16:creationId xmlns:a16="http://schemas.microsoft.com/office/drawing/2014/main" id="{11933788-E3F5-488C-A360-3D5B6047D418}"/>
              </a:ext>
            </a:extLst>
          </p:cNvPr>
          <p:cNvSpPr>
            <a:spLocks noChangeArrowheads="1"/>
          </p:cNvSpPr>
          <p:nvPr/>
        </p:nvSpPr>
        <p:spPr bwMode="auto">
          <a:xfrm>
            <a:off x="468313" y="82867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超声速内压式进气道</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起动</a:t>
            </a:r>
          </a:p>
        </p:txBody>
      </p:sp>
      <p:pic>
        <p:nvPicPr>
          <p:cNvPr id="97290" name="Picture 10">
            <a:extLst>
              <a:ext uri="{FF2B5EF4-FFF2-40B4-BE49-F238E27FC236}">
                <a16:creationId xmlns:a16="http://schemas.microsoft.com/office/drawing/2014/main" id="{4828D3B4-E705-4DC3-8E1C-707A76EFE30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54663" y="3565525"/>
            <a:ext cx="2846387"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4" name="Object 5">
            <a:extLst>
              <a:ext uri="{FF2B5EF4-FFF2-40B4-BE49-F238E27FC236}">
                <a16:creationId xmlns:a16="http://schemas.microsoft.com/office/drawing/2014/main" id="{6DDED82A-D70C-45D5-8A84-0D9768EF13A2}"/>
              </a:ext>
            </a:extLst>
          </p:cNvPr>
          <p:cNvGraphicFramePr>
            <a:graphicFrameLocks noChangeAspect="1"/>
          </p:cNvGraphicFramePr>
          <p:nvPr>
            <p:extLst>
              <p:ext uri="{D42A27DB-BD31-4B8C-83A1-F6EECF244321}">
                <p14:modId xmlns:p14="http://schemas.microsoft.com/office/powerpoint/2010/main" val="304739141"/>
              </p:ext>
            </p:extLst>
          </p:nvPr>
        </p:nvGraphicFramePr>
        <p:xfrm>
          <a:off x="4499788" y="4705660"/>
          <a:ext cx="1066141" cy="478851"/>
        </p:xfrm>
        <a:graphic>
          <a:graphicData uri="http://schemas.openxmlformats.org/presentationml/2006/ole">
            <mc:AlternateContent xmlns:mc="http://schemas.openxmlformats.org/markup-compatibility/2006">
              <mc:Choice xmlns:v="urn:schemas-microsoft-com:vml" Requires="v">
                <p:oleObj spid="_x0000_s75059" name="Equation" r:id="rId18" imgW="952200" imgH="431640" progId="Equation.DSMT4">
                  <p:embed/>
                </p:oleObj>
              </mc:Choice>
              <mc:Fallback>
                <p:oleObj name="Equation" r:id="rId18" imgW="952200" imgH="431640" progId="Equation.DSMT4">
                  <p:embed/>
                  <p:pic>
                    <p:nvPicPr>
                      <p:cNvPr id="226314" name="Object 5">
                        <a:extLst>
                          <a:ext uri="{FF2B5EF4-FFF2-40B4-BE49-F238E27FC236}">
                            <a16:creationId xmlns:a16="http://schemas.microsoft.com/office/drawing/2014/main" id="{782AE6A7-DC00-4D5F-A402-A9C6CAF657A5}"/>
                          </a:ext>
                        </a:extLst>
                      </p:cNvPr>
                      <p:cNvPicPr>
                        <a:picLocks noChangeAspect="1" noChangeArrowheads="1"/>
                      </p:cNvPicPr>
                      <p:nvPr/>
                    </p:nvPicPr>
                    <p:blipFill>
                      <a:blip r:embed="rId19"/>
                      <a:srcRect/>
                      <a:stretch>
                        <a:fillRect/>
                      </a:stretch>
                    </p:blipFill>
                    <p:spPr bwMode="auto">
                      <a:xfrm>
                        <a:off x="4499788" y="4705660"/>
                        <a:ext cx="1066141" cy="478851"/>
                      </a:xfrm>
                      <a:prstGeom prst="rect">
                        <a:avLst/>
                      </a:prstGeom>
                      <a:solidFill>
                        <a:schemeClr val="accent2"/>
                      </a:solid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227337"/>
                                        </p:tgtEl>
                                        <p:attrNameLst>
                                          <p:attrName>style.visibility</p:attrName>
                                        </p:attrNameLst>
                                      </p:cBhvr>
                                      <p:to>
                                        <p:strVal val="visible"/>
                                      </p:to>
                                    </p:set>
                                    <p:animEffect transition="in" filter="blinds(horizontal)">
                                      <p:cBhvr>
                                        <p:cTn id="10" dur="500"/>
                                        <p:tgtEl>
                                          <p:spTgt spid="22733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nodeType="afterGroup">
                            <p:stCondLst>
                              <p:cond delay="500"/>
                            </p:stCondLst>
                            <p:childTnLst>
                              <p:par>
                                <p:cTn id="17" presetID="3" presetClass="entr" presetSubtype="10" fill="hold" nodeType="afterEffect">
                                  <p:stCondLst>
                                    <p:cond delay="0"/>
                                  </p:stCondLst>
                                  <p:childTnLst>
                                    <p:set>
                                      <p:cBhvr>
                                        <p:cTn id="18" dur="1" fill="hold">
                                          <p:stCondLst>
                                            <p:cond delay="0"/>
                                          </p:stCondLst>
                                        </p:cTn>
                                        <p:tgtEl>
                                          <p:spTgt spid="227339"/>
                                        </p:tgtEl>
                                        <p:attrNameLst>
                                          <p:attrName>style.visibility</p:attrName>
                                        </p:attrNameLst>
                                      </p:cBhvr>
                                      <p:to>
                                        <p:strVal val="visible"/>
                                      </p:to>
                                    </p:set>
                                    <p:animEffect transition="in" filter="blinds(horizontal)">
                                      <p:cBhvr>
                                        <p:cTn id="19" dur="500"/>
                                        <p:tgtEl>
                                          <p:spTgt spid="22733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27341"/>
                                        </p:tgtEl>
                                        <p:attrNameLst>
                                          <p:attrName>style.visibility</p:attrName>
                                        </p:attrNameLst>
                                      </p:cBhvr>
                                      <p:to>
                                        <p:strVal val="visible"/>
                                      </p:to>
                                    </p:set>
                                    <p:animEffect transition="in" filter="blinds(horizontal)">
                                      <p:cBhvr>
                                        <p:cTn id="24" dur="500"/>
                                        <p:tgtEl>
                                          <p:spTgt spid="227341"/>
                                        </p:tgtEl>
                                      </p:cBhvr>
                                    </p:animEffect>
                                  </p:childTnLst>
                                </p:cTn>
                              </p:par>
                            </p:childTnLst>
                          </p:cTn>
                        </p:par>
                        <p:par>
                          <p:cTn id="25" fill="hold" nodeType="afterGroup">
                            <p:stCondLst>
                              <p:cond delay="500"/>
                            </p:stCondLst>
                            <p:childTnLst>
                              <p:par>
                                <p:cTn id="26" presetID="3" presetClass="entr" presetSubtype="1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227345"/>
                                        </p:tgtEl>
                                        <p:attrNameLst>
                                          <p:attrName>style.visibility</p:attrName>
                                        </p:attrNameLst>
                                      </p:cBhvr>
                                      <p:to>
                                        <p:strVal val="visible"/>
                                      </p:to>
                                    </p:set>
                                    <p:animEffect transition="in" filter="blinds(horizontal)">
                                      <p:cBhvr>
                                        <p:cTn id="38" dur="500"/>
                                        <p:tgtEl>
                                          <p:spTgt spid="227345"/>
                                        </p:tgtEl>
                                      </p:cBhvr>
                                    </p:animEffect>
                                  </p:childTnLst>
                                </p:cTn>
                              </p:par>
                              <p:par>
                                <p:cTn id="39" presetID="3" presetClass="entr" presetSubtype="1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blinds(horizontal)">
                                      <p:cBhvr>
                                        <p:cTn id="41" dur="500"/>
                                        <p:tgtEl>
                                          <p:spTgt spid="3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blinds(horizontal)">
                                      <p:cBhvr>
                                        <p:cTn id="46" dur="500"/>
                                        <p:tgtEl>
                                          <p:spTgt spid="3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97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3448B6D3-C65F-42AC-9163-C9000633BFA0}"/>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§5-1 </a:t>
            </a:r>
            <a:r>
              <a:rPr lang="zh-CN" altLang="en-US" sz="2000"/>
              <a:t>理想气体在变截面管道中的流动</a:t>
            </a:r>
          </a:p>
        </p:txBody>
      </p:sp>
      <p:sp>
        <p:nvSpPr>
          <p:cNvPr id="4" name="Rectangle 4">
            <a:extLst>
              <a:ext uri="{FF2B5EF4-FFF2-40B4-BE49-F238E27FC236}">
                <a16:creationId xmlns:a16="http://schemas.microsoft.com/office/drawing/2014/main" id="{D92801B0-9A17-4EFE-8E77-42F134F969DF}"/>
              </a:ext>
            </a:extLst>
          </p:cNvPr>
          <p:cNvSpPr>
            <a:spLocks noChangeArrowheads="1"/>
          </p:cNvSpPr>
          <p:nvPr/>
        </p:nvSpPr>
        <p:spPr bwMode="auto">
          <a:xfrm>
            <a:off x="468313" y="8778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en-US" altLang="zh-CN" sz="2800">
                <a:latin typeface="华文新魏" pitchFamily="2" charset="-122"/>
                <a:ea typeface="华文新魏" pitchFamily="2" charset="-122"/>
              </a:rPr>
              <a:t> </a:t>
            </a:r>
            <a:r>
              <a:rPr lang="zh-CN" altLang="en-US" sz="2800">
                <a:latin typeface="华文新魏" pitchFamily="2" charset="-122"/>
                <a:ea typeface="华文新魏" pitchFamily="2" charset="-122"/>
              </a:rPr>
              <a:t>基本假设</a:t>
            </a:r>
            <a:endParaRPr lang="zh-CN" altLang="en-US" sz="2800" dirty="0">
              <a:latin typeface="华文新魏" pitchFamily="2" charset="-122"/>
              <a:ea typeface="华文新魏" pitchFamily="2" charset="-122"/>
            </a:endParaRPr>
          </a:p>
        </p:txBody>
      </p:sp>
      <p:sp>
        <p:nvSpPr>
          <p:cNvPr id="5" name="TextBox 4">
            <a:extLst>
              <a:ext uri="{FF2B5EF4-FFF2-40B4-BE49-F238E27FC236}">
                <a16:creationId xmlns:a16="http://schemas.microsoft.com/office/drawing/2014/main" id="{14E8B9E9-3276-4E39-86DB-AFE74A513D24}"/>
              </a:ext>
            </a:extLst>
          </p:cNvPr>
          <p:cNvSpPr txBox="1">
            <a:spLocks noChangeArrowheads="1"/>
          </p:cNvSpPr>
          <p:nvPr/>
        </p:nvSpPr>
        <p:spPr bwMode="auto">
          <a:xfrm>
            <a:off x="971550" y="1916113"/>
            <a:ext cx="7129463" cy="34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9750" indent="-539750"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ts val="1200"/>
              </a:spcBef>
              <a:buClr>
                <a:srgbClr val="C00000"/>
              </a:buClr>
              <a:buSzPct val="80000"/>
              <a:buFont typeface="Wingdings" panose="05000000000000000000" pitchFamily="2" charset="2"/>
              <a:buChar char="u"/>
            </a:pPr>
            <a:r>
              <a:rPr lang="zh-CN" altLang="en-US" sz="2400">
                <a:latin typeface="华文中宋" panose="02010600040101010101" pitchFamily="2" charset="-122"/>
                <a:ea typeface="华文中宋" panose="02010600040101010101" pitchFamily="2" charset="-122"/>
              </a:rPr>
              <a:t>流动为一维定常；</a:t>
            </a:r>
            <a:endParaRPr lang="en-US" altLang="zh-CN" sz="2400">
              <a:latin typeface="华文中宋" panose="02010600040101010101" pitchFamily="2" charset="-122"/>
              <a:ea typeface="华文中宋" panose="02010600040101010101" pitchFamily="2" charset="-122"/>
            </a:endParaRPr>
          </a:p>
          <a:p>
            <a:pPr eaLnBrk="1" hangingPunct="1">
              <a:lnSpc>
                <a:spcPct val="150000"/>
              </a:lnSpc>
              <a:spcBef>
                <a:spcPts val="1200"/>
              </a:spcBef>
              <a:buClr>
                <a:srgbClr val="C00000"/>
              </a:buClr>
              <a:buSzPct val="80000"/>
              <a:buFont typeface="Wingdings" panose="05000000000000000000" pitchFamily="2" charset="2"/>
              <a:buChar char="u"/>
            </a:pPr>
            <a:r>
              <a:rPr lang="zh-CN" altLang="en-US" sz="2400">
                <a:latin typeface="华文中宋" panose="02010600040101010101" pitchFamily="2" charset="-122"/>
                <a:ea typeface="华文中宋" panose="02010600040101010101" pitchFamily="2" charset="-122"/>
              </a:rPr>
              <a:t>流动过程中没有质量的加入或引出；</a:t>
            </a:r>
            <a:endParaRPr lang="en-US" altLang="zh-CN" sz="2400">
              <a:latin typeface="华文中宋" panose="02010600040101010101" pitchFamily="2" charset="-122"/>
              <a:ea typeface="华文中宋" panose="02010600040101010101" pitchFamily="2" charset="-122"/>
            </a:endParaRPr>
          </a:p>
          <a:p>
            <a:pPr eaLnBrk="1" hangingPunct="1">
              <a:lnSpc>
                <a:spcPct val="150000"/>
              </a:lnSpc>
              <a:spcBef>
                <a:spcPts val="1200"/>
              </a:spcBef>
              <a:buClr>
                <a:srgbClr val="C00000"/>
              </a:buClr>
              <a:buSzPct val="80000"/>
              <a:buFont typeface="Wingdings" panose="05000000000000000000" pitchFamily="2" charset="2"/>
              <a:buChar char="u"/>
            </a:pPr>
            <a:r>
              <a:rPr lang="zh-CN" altLang="en-US" sz="2400">
                <a:latin typeface="华文中宋" panose="02010600040101010101" pitchFamily="2" charset="-122"/>
                <a:ea typeface="华文中宋" panose="02010600040101010101" pitchFamily="2" charset="-122"/>
              </a:rPr>
              <a:t>管内气体与外界没有热量和功的交换；</a:t>
            </a:r>
            <a:endParaRPr lang="en-US" altLang="zh-CN" sz="2400">
              <a:latin typeface="华文中宋" panose="02010600040101010101" pitchFamily="2" charset="-122"/>
              <a:ea typeface="华文中宋" panose="02010600040101010101" pitchFamily="2" charset="-122"/>
            </a:endParaRPr>
          </a:p>
          <a:p>
            <a:pPr eaLnBrk="1" hangingPunct="1">
              <a:lnSpc>
                <a:spcPct val="150000"/>
              </a:lnSpc>
              <a:spcBef>
                <a:spcPts val="1200"/>
              </a:spcBef>
              <a:buClr>
                <a:srgbClr val="C00000"/>
              </a:buClr>
              <a:buSzPct val="80000"/>
              <a:buFont typeface="Wingdings" panose="05000000000000000000" pitchFamily="2" charset="2"/>
              <a:buChar char="u"/>
            </a:pPr>
            <a:r>
              <a:rPr lang="zh-CN" altLang="en-US" sz="2400">
                <a:latin typeface="华文中宋" panose="02010600040101010101" pitchFamily="2" charset="-122"/>
                <a:ea typeface="华文中宋" panose="02010600040101010101" pitchFamily="2" charset="-122"/>
              </a:rPr>
              <a:t>不计管壁与气体之间的摩擦作用；</a:t>
            </a:r>
            <a:endParaRPr lang="en-US" altLang="zh-CN" sz="2400">
              <a:latin typeface="华文中宋" panose="02010600040101010101" pitchFamily="2" charset="-122"/>
              <a:ea typeface="华文中宋" panose="02010600040101010101" pitchFamily="2" charset="-122"/>
            </a:endParaRPr>
          </a:p>
          <a:p>
            <a:pPr eaLnBrk="1" hangingPunct="1">
              <a:lnSpc>
                <a:spcPct val="150000"/>
              </a:lnSpc>
              <a:spcBef>
                <a:spcPts val="1200"/>
              </a:spcBef>
              <a:buClr>
                <a:srgbClr val="C00000"/>
              </a:buClr>
              <a:buSzPct val="80000"/>
              <a:buFont typeface="Wingdings" panose="05000000000000000000" pitchFamily="2" charset="2"/>
              <a:buChar char="u"/>
            </a:pPr>
            <a:r>
              <a:rPr lang="zh-CN" altLang="en-US" sz="2400">
                <a:latin typeface="华文中宋" panose="02010600040101010101" pitchFamily="2" charset="-122"/>
                <a:ea typeface="华文中宋" panose="02010600040101010101" pitchFamily="2" charset="-122"/>
              </a:rPr>
              <a:t>气体为完全气体。</a:t>
            </a:r>
          </a:p>
        </p:txBody>
      </p:sp>
      <p:sp>
        <p:nvSpPr>
          <p:cNvPr id="10245" name="灯片编号占位符 15">
            <a:extLst>
              <a:ext uri="{FF2B5EF4-FFF2-40B4-BE49-F238E27FC236}">
                <a16:creationId xmlns:a16="http://schemas.microsoft.com/office/drawing/2014/main" id="{8B49608F-BBF3-4930-86D7-EC1CC32FF307}"/>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896F9701-8833-446D-9974-FA564BFA9C17}" type="slidenum">
              <a:rPr lang="en-US" altLang="zh-CN" sz="2800"/>
              <a:pPr algn="r">
                <a:spcBef>
                  <a:spcPct val="0"/>
                </a:spcBef>
                <a:buClrTx/>
                <a:buSzTx/>
                <a:buFontTx/>
                <a:buNone/>
              </a:pPr>
              <a:t>7</a:t>
            </a:fld>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F6747CF-2FA3-4E50-B104-733222EF22E5}"/>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C890B0E-6AF7-422C-A4E1-BADF5C879B23}" type="slidenum">
              <a:rPr lang="en-US" altLang="zh-CN">
                <a:latin typeface="Calibri" panose="020F0502020204030204" pitchFamily="34" charset="0"/>
              </a:rPr>
              <a:pPr/>
              <a:t>70</a:t>
            </a:fld>
            <a:endParaRPr lang="en-US" altLang="zh-CN">
              <a:latin typeface="Calibri" panose="020F0502020204030204" pitchFamily="34" charset="0"/>
            </a:endParaRPr>
          </a:p>
        </p:txBody>
      </p:sp>
      <p:sp>
        <p:nvSpPr>
          <p:cNvPr id="75779" name="Rectangle 2">
            <a:extLst>
              <a:ext uri="{FF2B5EF4-FFF2-40B4-BE49-F238E27FC236}">
                <a16:creationId xmlns:a16="http://schemas.microsoft.com/office/drawing/2014/main" id="{489E254F-25F4-4BA3-9849-337F961B69D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5780" name="Rectangle 4">
            <a:extLst>
              <a:ext uri="{FF2B5EF4-FFF2-40B4-BE49-F238E27FC236}">
                <a16:creationId xmlns:a16="http://schemas.microsoft.com/office/drawing/2014/main" id="{5408646F-AA19-41EF-9DD8-8F1A1D62AE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5781" name="Rectangle 6">
            <a:extLst>
              <a:ext uri="{FF2B5EF4-FFF2-40B4-BE49-F238E27FC236}">
                <a16:creationId xmlns:a16="http://schemas.microsoft.com/office/drawing/2014/main" id="{6DEF05F3-7E5A-4002-8E5B-7D307AA734F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5782" name="Rectangle 8">
            <a:extLst>
              <a:ext uri="{FF2B5EF4-FFF2-40B4-BE49-F238E27FC236}">
                <a16:creationId xmlns:a16="http://schemas.microsoft.com/office/drawing/2014/main" id="{C1D85057-EE3D-471A-B997-9F3BD89A81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5783" name="Rectangle 11">
            <a:extLst>
              <a:ext uri="{FF2B5EF4-FFF2-40B4-BE49-F238E27FC236}">
                <a16:creationId xmlns:a16="http://schemas.microsoft.com/office/drawing/2014/main" id="{573C7C50-BFA0-4973-B4DB-9690AAF769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5784" name="Rectangle 14">
            <a:extLst>
              <a:ext uri="{FF2B5EF4-FFF2-40B4-BE49-F238E27FC236}">
                <a16:creationId xmlns:a16="http://schemas.microsoft.com/office/drawing/2014/main" id="{BB096007-1B4F-4BCB-A50E-5BD8752B627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5785" name="矩形 22">
            <a:extLst>
              <a:ext uri="{FF2B5EF4-FFF2-40B4-BE49-F238E27FC236}">
                <a16:creationId xmlns:a16="http://schemas.microsoft.com/office/drawing/2014/main" id="{16CC384A-3864-4260-89E7-30733493B840}"/>
              </a:ext>
            </a:extLst>
          </p:cNvPr>
          <p:cNvSpPr>
            <a:spLocks noChangeArrowheads="1"/>
          </p:cNvSpPr>
          <p:nvPr/>
        </p:nvSpPr>
        <p:spPr bwMode="auto">
          <a:xfrm>
            <a:off x="552450" y="1357313"/>
            <a:ext cx="33655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增大</a:t>
            </a:r>
            <a:r>
              <a:rPr kumimoji="1" lang="en-US" altLang="zh-CN" sz="2200" b="1" i="1">
                <a:solidFill>
                  <a:schemeClr val="tx2"/>
                </a:solidFill>
                <a:latin typeface="Times New Roman" panose="02020603050405020304" pitchFamily="18" charset="0"/>
                <a:ea typeface="华文中宋" panose="02010600040101010101" pitchFamily="2" charset="-122"/>
                <a:sym typeface="Symbol" panose="05050102010706020507" pitchFamily="18" charset="2"/>
              </a:rPr>
              <a:t>Ma</a:t>
            </a:r>
            <a:r>
              <a:rPr kumimoji="1" lang="zh-CN" altLang="zh-CN"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数起动进气道</a:t>
            </a:r>
            <a:endParaRPr kumimoji="1" lang="zh-CN" altLang="en-US" sz="2200" b="1">
              <a:solidFill>
                <a:schemeClr val="tx2"/>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75786" name="Rectangle 12">
            <a:extLst>
              <a:ext uri="{FF2B5EF4-FFF2-40B4-BE49-F238E27FC236}">
                <a16:creationId xmlns:a16="http://schemas.microsoft.com/office/drawing/2014/main" id="{9A3DC039-C3D1-4CBC-BD38-CD1D4257A85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5787" name="Rectangle 14">
            <a:extLst>
              <a:ext uri="{FF2B5EF4-FFF2-40B4-BE49-F238E27FC236}">
                <a16:creationId xmlns:a16="http://schemas.microsoft.com/office/drawing/2014/main" id="{352E17A8-20F9-4251-9B0D-8AC1D521CA5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5788" name="Rectangle 16">
            <a:extLst>
              <a:ext uri="{FF2B5EF4-FFF2-40B4-BE49-F238E27FC236}">
                <a16:creationId xmlns:a16="http://schemas.microsoft.com/office/drawing/2014/main" id="{DC456A7C-B6DD-4294-9FBA-FD763570693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5789" name="Rectangle 18">
            <a:extLst>
              <a:ext uri="{FF2B5EF4-FFF2-40B4-BE49-F238E27FC236}">
                <a16:creationId xmlns:a16="http://schemas.microsoft.com/office/drawing/2014/main" id="{B2608702-C939-4618-9FBD-9E25FFE6817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75790" name="Object 3">
            <a:extLst>
              <a:ext uri="{FF2B5EF4-FFF2-40B4-BE49-F238E27FC236}">
                <a16:creationId xmlns:a16="http://schemas.microsoft.com/office/drawing/2014/main" id="{DBF034F8-FCB4-4BB6-99A2-3D967E431531}"/>
              </a:ext>
            </a:extLst>
          </p:cNvPr>
          <p:cNvGraphicFramePr>
            <a:graphicFrameLocks noChangeAspect="1"/>
          </p:cNvGraphicFramePr>
          <p:nvPr/>
        </p:nvGraphicFramePr>
        <p:xfrm>
          <a:off x="687388" y="2165350"/>
          <a:ext cx="3925887" cy="876300"/>
        </p:xfrm>
        <a:graphic>
          <a:graphicData uri="http://schemas.openxmlformats.org/presentationml/2006/ole">
            <mc:AlternateContent xmlns:mc="http://schemas.openxmlformats.org/markup-compatibility/2006">
              <mc:Choice xmlns:v="urn:schemas-microsoft-com:vml" Requires="v">
                <p:oleObj spid="_x0000_s75849" name="Equation" r:id="rId3" imgW="2095500" imgH="469900" progId="Equation.DSMT4">
                  <p:embed/>
                </p:oleObj>
              </mc:Choice>
              <mc:Fallback>
                <p:oleObj name="Equation" r:id="rId3" imgW="2095500" imgH="4699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2165350"/>
                        <a:ext cx="3925887"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91" name="Rectangle 20">
            <a:extLst>
              <a:ext uri="{FF2B5EF4-FFF2-40B4-BE49-F238E27FC236}">
                <a16:creationId xmlns:a16="http://schemas.microsoft.com/office/drawing/2014/main" id="{EB5F1922-DBA5-415B-95C0-C121F8C4792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32" name="表格 31">
            <a:extLst>
              <a:ext uri="{FF2B5EF4-FFF2-40B4-BE49-F238E27FC236}">
                <a16:creationId xmlns:a16="http://schemas.microsoft.com/office/drawing/2014/main" id="{0F45BE9C-6057-4293-951A-F0080902B096}"/>
              </a:ext>
            </a:extLst>
          </p:cNvPr>
          <p:cNvGraphicFramePr>
            <a:graphicFrameLocks noGrp="1"/>
          </p:cNvGraphicFramePr>
          <p:nvPr/>
        </p:nvGraphicFramePr>
        <p:xfrm>
          <a:off x="461963" y="3313113"/>
          <a:ext cx="4937125" cy="1047750"/>
        </p:xfrm>
        <a:graphic>
          <a:graphicData uri="http://schemas.openxmlformats.org/drawingml/2006/table">
            <a:tbl>
              <a:tblPr/>
              <a:tblGrid>
                <a:gridCol w="433387">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673100">
                  <a:extLst>
                    <a:ext uri="{9D8B030D-6E8A-4147-A177-3AD203B41FA5}">
                      <a16:colId xmlns:a16="http://schemas.microsoft.com/office/drawing/2014/main" val="20002"/>
                    </a:ext>
                  </a:extLst>
                </a:gridCol>
                <a:gridCol w="684212">
                  <a:extLst>
                    <a:ext uri="{9D8B030D-6E8A-4147-A177-3AD203B41FA5}">
                      <a16:colId xmlns:a16="http://schemas.microsoft.com/office/drawing/2014/main" val="20003"/>
                    </a:ext>
                  </a:extLst>
                </a:gridCol>
                <a:gridCol w="846138">
                  <a:extLst>
                    <a:ext uri="{9D8B030D-6E8A-4147-A177-3AD203B41FA5}">
                      <a16:colId xmlns:a16="http://schemas.microsoft.com/office/drawing/2014/main" val="20004"/>
                    </a:ext>
                  </a:extLst>
                </a:gridCol>
                <a:gridCol w="809625">
                  <a:extLst>
                    <a:ext uri="{9D8B030D-6E8A-4147-A177-3AD203B41FA5}">
                      <a16:colId xmlns:a16="http://schemas.microsoft.com/office/drawing/2014/main" val="20005"/>
                    </a:ext>
                  </a:extLst>
                </a:gridCol>
                <a:gridCol w="758825">
                  <a:extLst>
                    <a:ext uri="{9D8B030D-6E8A-4147-A177-3AD203B41FA5}">
                      <a16:colId xmlns:a16="http://schemas.microsoft.com/office/drawing/2014/main" val="20006"/>
                    </a:ext>
                  </a:extLst>
                </a:gridCol>
              </a:tblGrid>
              <a:tr h="523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a:ln>
                            <a:noFill/>
                          </a:ln>
                          <a:solidFill>
                            <a:srgbClr val="FFFFFF"/>
                          </a:solidFill>
                          <a:effectLst/>
                          <a:latin typeface="Times New Roman" pitchFamily="18" charset="0"/>
                          <a:ea typeface="MS PGothic" pitchFamily="34" charset="-128"/>
                        </a:rPr>
                        <a:t>Ma</a:t>
                      </a:r>
                      <a:r>
                        <a:rPr kumimoji="0" lang="en-US" altLang="zh-CN" sz="1600" b="1" i="0" u="none" strike="noStrike" cap="none" normalizeH="0" baseline="-25000">
                          <a:ln>
                            <a:noFill/>
                          </a:ln>
                          <a:solidFill>
                            <a:srgbClr val="FFFFFF"/>
                          </a:solidFill>
                          <a:effectLst/>
                          <a:latin typeface="MS PGothic" pitchFamily="34" charset="-128"/>
                          <a:ea typeface="MS PGothic" pitchFamily="34" charset="-128"/>
                        </a:rPr>
                        <a:t>d</a:t>
                      </a:r>
                      <a:endParaRPr kumimoji="0" lang="zh-CN" altLang="en-US" sz="1600" b="1" i="0" u="none" strike="noStrike" cap="none" normalizeH="0" baseline="-25000">
                        <a:ln>
                          <a:noFill/>
                        </a:ln>
                        <a:solidFill>
                          <a:srgbClr val="FFFFFF"/>
                        </a:solidFill>
                        <a:effectLst/>
                        <a:latin typeface="MS PGothic" pitchFamily="34" charset="-128"/>
                        <a:ea typeface="MS PGothic" pitchFamily="34" charset="-128"/>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itchFamily="18" charset="0"/>
                          <a:ea typeface="华文中宋" pitchFamily="2" charset="-122"/>
                        </a:rPr>
                        <a:t>1.2</a:t>
                      </a:r>
                      <a:endParaRPr kumimoji="0" lang="zh-CN" altLang="zh-CN" sz="1600" b="1" i="0" u="none" strike="noStrike" cap="none" normalizeH="0" baseline="0">
                        <a:ln>
                          <a:noFill/>
                        </a:ln>
                        <a:solidFill>
                          <a:srgbClr val="FFFFFF"/>
                        </a:solidFill>
                        <a:effectLst/>
                        <a:latin typeface="Times New Roman" pitchFamily="18" charset="0"/>
                        <a:ea typeface="华文中宋" pitchFamily="2" charset="-122"/>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itchFamily="18" charset="0"/>
                          <a:ea typeface="华文中宋" pitchFamily="2" charset="-122"/>
                        </a:rPr>
                        <a:t>1.4</a:t>
                      </a:r>
                      <a:endParaRPr kumimoji="0" lang="zh-CN" altLang="zh-CN" sz="1600" b="1" i="0" u="none" strike="noStrike" cap="none" normalizeH="0" baseline="0">
                        <a:ln>
                          <a:noFill/>
                        </a:ln>
                        <a:solidFill>
                          <a:srgbClr val="FFFFFF"/>
                        </a:solidFill>
                        <a:effectLst/>
                        <a:latin typeface="Times New Roman" pitchFamily="18" charset="0"/>
                        <a:ea typeface="华文中宋" pitchFamily="2" charset="-122"/>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itchFamily="18" charset="0"/>
                          <a:ea typeface="华文中宋" pitchFamily="2" charset="-122"/>
                        </a:rPr>
                        <a:t>1.59</a:t>
                      </a:r>
                      <a:endParaRPr kumimoji="0" lang="zh-CN" altLang="zh-CN" sz="1600" b="1" i="0" u="none" strike="noStrike" cap="none" normalizeH="0" baseline="0">
                        <a:ln>
                          <a:noFill/>
                        </a:ln>
                        <a:solidFill>
                          <a:srgbClr val="FFFFFF"/>
                        </a:solidFill>
                        <a:effectLst/>
                        <a:latin typeface="Times New Roman" pitchFamily="18" charset="0"/>
                        <a:ea typeface="华文中宋" pitchFamily="2" charset="-122"/>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itchFamily="18" charset="0"/>
                          <a:ea typeface="华文中宋" pitchFamily="2" charset="-122"/>
                        </a:rPr>
                        <a:t>1.75</a:t>
                      </a:r>
                      <a:endParaRPr kumimoji="0" lang="zh-CN" altLang="zh-CN" sz="1600" b="1" i="0" u="none" strike="noStrike" cap="none" normalizeH="0" baseline="0">
                        <a:ln>
                          <a:noFill/>
                        </a:ln>
                        <a:solidFill>
                          <a:srgbClr val="FFFFFF"/>
                        </a:solidFill>
                        <a:effectLst/>
                        <a:latin typeface="Times New Roman" pitchFamily="18" charset="0"/>
                        <a:ea typeface="华文中宋" pitchFamily="2" charset="-122"/>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itchFamily="18" charset="0"/>
                          <a:ea typeface="华文中宋" pitchFamily="2" charset="-122"/>
                        </a:rPr>
                        <a:t>1.908</a:t>
                      </a:r>
                      <a:endParaRPr kumimoji="0" lang="zh-CN" altLang="en-US" sz="1600" b="1" i="0" u="none" strike="noStrike" cap="none" normalizeH="0" baseline="0">
                        <a:ln>
                          <a:noFill/>
                        </a:ln>
                        <a:solidFill>
                          <a:srgbClr val="FFFFFF"/>
                        </a:solidFill>
                        <a:effectLst/>
                        <a:latin typeface="Times New Roman" pitchFamily="18" charset="0"/>
                        <a:ea typeface="华文中宋" pitchFamily="2" charset="-122"/>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Times New Roman" pitchFamily="18" charset="0"/>
                          <a:ea typeface="华文中宋" pitchFamily="2" charset="-122"/>
                        </a:rPr>
                        <a:t>1.98</a:t>
                      </a:r>
                      <a:endParaRPr kumimoji="0" lang="zh-CN" altLang="en-US" sz="1600" b="1" i="0" u="none" strike="noStrike" cap="none" normalizeH="0" baseline="0">
                        <a:ln>
                          <a:noFill/>
                        </a:ln>
                        <a:solidFill>
                          <a:srgbClr val="FFFFFF"/>
                        </a:solidFill>
                        <a:effectLst/>
                        <a:latin typeface="Times New Roman" pitchFamily="18" charset="0"/>
                        <a:ea typeface="华文中宋" pitchFamily="2" charset="-122"/>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23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a:ln>
                            <a:noFill/>
                          </a:ln>
                          <a:solidFill>
                            <a:schemeClr val="tx1"/>
                          </a:solidFill>
                          <a:effectLst/>
                          <a:latin typeface="Times New Roman" pitchFamily="18" charset="0"/>
                          <a:ea typeface="MS PGothic" pitchFamily="34" charset="-128"/>
                        </a:rPr>
                        <a:t>Ma</a:t>
                      </a:r>
                      <a:r>
                        <a:rPr kumimoji="0" lang="en-US" altLang="zh-CN" sz="1600" b="1" i="0" u="none" strike="noStrike" cap="none" normalizeH="0" baseline="-25000">
                          <a:ln>
                            <a:noFill/>
                          </a:ln>
                          <a:solidFill>
                            <a:srgbClr val="1D528D"/>
                          </a:solidFill>
                          <a:effectLst/>
                          <a:latin typeface="MS PGothic" pitchFamily="34" charset="-128"/>
                          <a:ea typeface="MS PGothic" pitchFamily="34" charset="-128"/>
                        </a:rPr>
                        <a:t>3</a:t>
                      </a:r>
                      <a:endParaRPr kumimoji="0" lang="zh-CN" altLang="en-US" sz="1600" b="1" i="0" u="none" strike="noStrike" cap="none" normalizeH="0" baseline="-25000">
                        <a:ln>
                          <a:noFill/>
                        </a:ln>
                        <a:solidFill>
                          <a:srgbClr val="1D528D"/>
                        </a:solidFill>
                        <a:effectLst/>
                        <a:latin typeface="MS PGothic" pitchFamily="34" charset="-128"/>
                        <a:ea typeface="MS PGothic" pitchFamily="34" charset="-128"/>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rgbClr val="1D528D"/>
                          </a:solidFill>
                          <a:effectLst/>
                          <a:latin typeface="Times New Roman" pitchFamily="18" charset="0"/>
                          <a:ea typeface="华文中宋" pitchFamily="2" charset="-122"/>
                        </a:rPr>
                        <a:t>１</a:t>
                      </a:r>
                      <a:r>
                        <a:rPr kumimoji="0" lang="en-US" altLang="zh-CN" sz="1600" b="1" i="0" u="none" strike="noStrike" cap="none" normalizeH="0" baseline="0">
                          <a:ln>
                            <a:noFill/>
                          </a:ln>
                          <a:solidFill>
                            <a:srgbClr val="1D528D"/>
                          </a:solidFill>
                          <a:effectLst/>
                          <a:latin typeface="Times New Roman" pitchFamily="18" charset="0"/>
                          <a:ea typeface="华文中宋" pitchFamily="2" charset="-122"/>
                        </a:rPr>
                        <a:t>.</a:t>
                      </a:r>
                      <a:r>
                        <a:rPr kumimoji="0" lang="zh-CN" sz="1600" b="1" i="0" u="none" strike="noStrike" cap="none" normalizeH="0" baseline="0">
                          <a:ln>
                            <a:noFill/>
                          </a:ln>
                          <a:solidFill>
                            <a:srgbClr val="1D528D"/>
                          </a:solidFill>
                          <a:effectLst/>
                          <a:latin typeface="Times New Roman" pitchFamily="18" charset="0"/>
                          <a:ea typeface="华文中宋" pitchFamily="2" charset="-122"/>
                        </a:rPr>
                        <a:t>２４</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rgbClr val="1D528D"/>
                          </a:solidFill>
                          <a:effectLst/>
                          <a:latin typeface="Times New Roman" pitchFamily="18" charset="0"/>
                          <a:ea typeface="华文中宋" pitchFamily="2" charset="-122"/>
                        </a:rPr>
                        <a:t>１</a:t>
                      </a:r>
                      <a:r>
                        <a:rPr kumimoji="0" lang="en-US" altLang="zh-CN" sz="1600" b="1" i="0" u="none" strike="noStrike" cap="none" normalizeH="0" baseline="0">
                          <a:ln>
                            <a:noFill/>
                          </a:ln>
                          <a:solidFill>
                            <a:srgbClr val="1D528D"/>
                          </a:solidFill>
                          <a:effectLst/>
                          <a:latin typeface="Times New Roman" pitchFamily="18" charset="0"/>
                          <a:ea typeface="华文中宋" pitchFamily="2" charset="-122"/>
                        </a:rPr>
                        <a:t>.</a:t>
                      </a:r>
                      <a:r>
                        <a:rPr kumimoji="0" lang="zh-CN" sz="1600" b="1" i="0" u="none" strike="noStrike" cap="none" normalizeH="0" baseline="0">
                          <a:ln>
                            <a:noFill/>
                          </a:ln>
                          <a:solidFill>
                            <a:srgbClr val="1D528D"/>
                          </a:solidFill>
                          <a:effectLst/>
                          <a:latin typeface="Times New Roman" pitchFamily="18" charset="0"/>
                          <a:ea typeface="华文中宋" pitchFamily="2" charset="-122"/>
                        </a:rPr>
                        <a:t>５９</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rgbClr val="1D528D"/>
                          </a:solidFill>
                          <a:effectLst/>
                          <a:latin typeface="Times New Roman" pitchFamily="18" charset="0"/>
                          <a:ea typeface="华文中宋" pitchFamily="2" charset="-122"/>
                        </a:rPr>
                        <a:t>２</a:t>
                      </a:r>
                      <a:r>
                        <a:rPr kumimoji="0" lang="en-US" altLang="zh-CN" sz="1600" b="1" i="0" u="none" strike="noStrike" cap="none" normalizeH="0" baseline="0">
                          <a:ln>
                            <a:noFill/>
                          </a:ln>
                          <a:solidFill>
                            <a:srgbClr val="1D528D"/>
                          </a:solidFill>
                          <a:effectLst/>
                          <a:latin typeface="Times New Roman" pitchFamily="18" charset="0"/>
                          <a:ea typeface="华文中宋" pitchFamily="2" charset="-122"/>
                        </a:rPr>
                        <a:t>.</a:t>
                      </a:r>
                      <a:r>
                        <a:rPr kumimoji="0" lang="zh-CN" sz="1600" b="1" i="0" u="none" strike="noStrike" cap="none" normalizeH="0" baseline="0">
                          <a:ln>
                            <a:noFill/>
                          </a:ln>
                          <a:solidFill>
                            <a:srgbClr val="1D528D"/>
                          </a:solidFill>
                          <a:effectLst/>
                          <a:latin typeface="Times New Roman" pitchFamily="18" charset="0"/>
                          <a:ea typeface="华文中宋" pitchFamily="2" charset="-122"/>
                        </a:rPr>
                        <a:t>１２</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rgbClr val="1D528D"/>
                          </a:solidFill>
                          <a:effectLst/>
                          <a:latin typeface="Times New Roman" pitchFamily="18" charset="0"/>
                          <a:ea typeface="华文中宋" pitchFamily="2" charset="-122"/>
                        </a:rPr>
                        <a:t>２</a:t>
                      </a:r>
                      <a:r>
                        <a:rPr kumimoji="0" lang="en-US" altLang="zh-CN" sz="1600" b="1" i="0" u="none" strike="noStrike" cap="none" normalizeH="0" baseline="0">
                          <a:ln>
                            <a:noFill/>
                          </a:ln>
                          <a:solidFill>
                            <a:srgbClr val="1D528D"/>
                          </a:solidFill>
                          <a:effectLst/>
                          <a:latin typeface="Times New Roman" pitchFamily="18" charset="0"/>
                          <a:ea typeface="华文中宋" pitchFamily="2" charset="-122"/>
                        </a:rPr>
                        <a:t>.</a:t>
                      </a:r>
                      <a:r>
                        <a:rPr kumimoji="0" lang="zh-CN" sz="1600" b="1" i="0" u="none" strike="noStrike" cap="none" normalizeH="0" baseline="0">
                          <a:ln>
                            <a:noFill/>
                          </a:ln>
                          <a:solidFill>
                            <a:srgbClr val="1D528D"/>
                          </a:solidFill>
                          <a:effectLst/>
                          <a:latin typeface="Times New Roman" pitchFamily="18" charset="0"/>
                          <a:ea typeface="华文中宋" pitchFamily="2" charset="-122"/>
                        </a:rPr>
                        <a:t>９８</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rgbClr val="1D528D"/>
                          </a:solidFill>
                          <a:effectLst/>
                          <a:latin typeface="Times New Roman" pitchFamily="18" charset="0"/>
                          <a:ea typeface="华文中宋" pitchFamily="2" charset="-122"/>
                        </a:rPr>
                        <a:t>５</a:t>
                      </a:r>
                      <a:r>
                        <a:rPr kumimoji="0" lang="en-US" altLang="zh-CN" sz="1600" b="1" i="0" u="none" strike="noStrike" cap="none" normalizeH="0" baseline="0">
                          <a:ln>
                            <a:noFill/>
                          </a:ln>
                          <a:solidFill>
                            <a:srgbClr val="1D528D"/>
                          </a:solidFill>
                          <a:effectLst/>
                          <a:latin typeface="Times New Roman" pitchFamily="18" charset="0"/>
                          <a:ea typeface="华文中宋" pitchFamily="2" charset="-122"/>
                        </a:rPr>
                        <a:t>.</a:t>
                      </a:r>
                      <a:r>
                        <a:rPr kumimoji="0" lang="zh-CN" sz="1600" b="1" i="0" u="none" strike="noStrike" cap="none" normalizeH="0" baseline="0">
                          <a:ln>
                            <a:noFill/>
                          </a:ln>
                          <a:solidFill>
                            <a:srgbClr val="1D528D"/>
                          </a:solidFill>
                          <a:effectLst/>
                          <a:latin typeface="Times New Roman" pitchFamily="18" charset="0"/>
                          <a:ea typeface="华文中宋" pitchFamily="2" charset="-122"/>
                        </a:rPr>
                        <a:t>６</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1D528D"/>
                          </a:solidFill>
                          <a:effectLst/>
                          <a:latin typeface="Times New Roman" pitchFamily="18" charset="0"/>
                          <a:ea typeface="华文中宋" pitchFamily="2" charset="-122"/>
                        </a:rPr>
                        <a:t>∞</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extLst>
                  <a:ext uri="{0D108BD9-81ED-4DB2-BD59-A6C34878D82A}">
                    <a16:rowId xmlns:a16="http://schemas.microsoft.com/office/drawing/2014/main" val="10001"/>
                  </a:ext>
                </a:extLst>
              </a:tr>
            </a:tbl>
          </a:graphicData>
        </a:graphic>
      </p:graphicFrame>
      <p:sp>
        <p:nvSpPr>
          <p:cNvPr id="38" name="矩形 37">
            <a:extLst>
              <a:ext uri="{FF2B5EF4-FFF2-40B4-BE49-F238E27FC236}">
                <a16:creationId xmlns:a16="http://schemas.microsoft.com/office/drawing/2014/main" id="{3C6B3FEA-C2DA-4B01-BD33-ECF9583E6E57}"/>
              </a:ext>
            </a:extLst>
          </p:cNvPr>
          <p:cNvSpPr>
            <a:spLocks noChangeArrowheads="1"/>
          </p:cNvSpPr>
          <p:nvPr/>
        </p:nvSpPr>
        <p:spPr bwMode="auto">
          <a:xfrm>
            <a:off x="428625" y="4486275"/>
            <a:ext cx="52212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2438" indent="-452438"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ts val="1200"/>
              </a:spcBef>
              <a:buClr>
                <a:srgbClr val="C00000"/>
              </a:buClr>
              <a:buSzTx/>
              <a:buFont typeface="Wingdings" panose="05000000000000000000" pitchFamily="2" charset="2"/>
              <a:buChar char="n"/>
            </a:pPr>
            <a:r>
              <a:rPr kumimoji="1" lang="zh-CN" altLang="en-US" sz="2200" b="1">
                <a:solidFill>
                  <a:srgbClr val="5D4500"/>
                </a:solidFill>
                <a:latin typeface="华文中宋" panose="02010600040101010101" pitchFamily="2" charset="-122"/>
                <a:ea typeface="华文中宋" panose="02010600040101010101" pitchFamily="2" charset="-122"/>
                <a:sym typeface="Symbol" panose="05050102010706020507" pitchFamily="18" charset="2"/>
              </a:rPr>
              <a:t>起动后，需将马赫数降低到设计值；</a:t>
            </a:r>
            <a:endParaRPr kumimoji="1" lang="en-US" altLang="zh-CN" sz="2200" b="1">
              <a:solidFill>
                <a:srgbClr val="5D4500"/>
              </a:solidFill>
              <a:latin typeface="华文中宋" panose="02010600040101010101" pitchFamily="2" charset="-122"/>
              <a:ea typeface="华文中宋" panose="02010600040101010101" pitchFamily="2" charset="-122"/>
              <a:sym typeface="Symbol" panose="05050102010706020507" pitchFamily="18" charset="2"/>
            </a:endParaRPr>
          </a:p>
          <a:p>
            <a:pPr eaLnBrk="1" hangingPunct="1">
              <a:lnSpc>
                <a:spcPct val="150000"/>
              </a:lnSpc>
              <a:spcBef>
                <a:spcPts val="1200"/>
              </a:spcBef>
              <a:buClr>
                <a:srgbClr val="C00000"/>
              </a:buClr>
              <a:buSzTx/>
              <a:buFont typeface="Wingdings" panose="05000000000000000000" pitchFamily="2" charset="2"/>
              <a:buChar char="n"/>
            </a:pPr>
            <a:r>
              <a:rPr kumimoji="1" lang="en-US" altLang="zh-CN" sz="2200" b="1" i="1">
                <a:solidFill>
                  <a:srgbClr val="5D4500"/>
                </a:solidFill>
                <a:latin typeface="Times New Roman" panose="02020603050405020304" pitchFamily="18" charset="0"/>
                <a:ea typeface="华文中宋" panose="02010600040101010101" pitchFamily="2" charset="-122"/>
                <a:sym typeface="Symbol" panose="05050102010706020507" pitchFamily="18" charset="2"/>
              </a:rPr>
              <a:t>Ma</a:t>
            </a:r>
            <a:r>
              <a:rPr kumimoji="1" lang="en-US" altLang="zh-CN" sz="2200" b="1" baseline="-25000">
                <a:solidFill>
                  <a:srgbClr val="5D4500"/>
                </a:solidFill>
                <a:latin typeface="华文中宋" panose="02010600040101010101" pitchFamily="2" charset="-122"/>
                <a:ea typeface="华文中宋" panose="02010600040101010101" pitchFamily="2" charset="-122"/>
                <a:sym typeface="Symbol" panose="05050102010706020507" pitchFamily="18" charset="2"/>
              </a:rPr>
              <a:t>d</a:t>
            </a:r>
            <a:r>
              <a:rPr kumimoji="1" lang="en-US" altLang="zh-CN" sz="2200" b="1">
                <a:solidFill>
                  <a:srgbClr val="5D4500"/>
                </a:solidFill>
                <a:latin typeface="华文中宋" panose="02010600040101010101" pitchFamily="2" charset="-122"/>
                <a:ea typeface="华文中宋" panose="02010600040101010101" pitchFamily="2" charset="-122"/>
                <a:sym typeface="Symbol" panose="05050102010706020507" pitchFamily="18" charset="2"/>
              </a:rPr>
              <a:t>≥1.98</a:t>
            </a:r>
            <a:r>
              <a:rPr kumimoji="1" lang="zh-CN" altLang="zh-CN" sz="2200" b="1">
                <a:solidFill>
                  <a:srgbClr val="5D4500"/>
                </a:solidFill>
                <a:latin typeface="华文中宋" panose="02010600040101010101" pitchFamily="2" charset="-122"/>
                <a:ea typeface="华文中宋" panose="02010600040101010101" pitchFamily="2" charset="-122"/>
                <a:sym typeface="Symbol" panose="05050102010706020507" pitchFamily="18" charset="2"/>
              </a:rPr>
              <a:t>时</a:t>
            </a:r>
            <a:r>
              <a:rPr kumimoji="1" lang="zh-CN" altLang="en-US" sz="2200" b="1">
                <a:solidFill>
                  <a:srgbClr val="5D4500"/>
                </a:solidFill>
                <a:latin typeface="华文中宋" panose="02010600040101010101" pitchFamily="2" charset="-122"/>
                <a:ea typeface="华文中宋" panose="02010600040101010101" pitchFamily="2" charset="-122"/>
                <a:sym typeface="Symbol" panose="05050102010706020507" pitchFamily="18" charset="2"/>
              </a:rPr>
              <a:t>，无法通过增大马赫数起动进气道。</a:t>
            </a:r>
          </a:p>
        </p:txBody>
      </p:sp>
      <p:sp>
        <p:nvSpPr>
          <p:cNvPr id="75819" name="标题 1">
            <a:extLst>
              <a:ext uri="{FF2B5EF4-FFF2-40B4-BE49-F238E27FC236}">
                <a16:creationId xmlns:a16="http://schemas.microsoft.com/office/drawing/2014/main" id="{BFE12751-4A52-4501-B99E-B3BD0C06E356}"/>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pic>
        <p:nvPicPr>
          <p:cNvPr id="75820" name="Picture 10">
            <a:extLst>
              <a:ext uri="{FF2B5EF4-FFF2-40B4-BE49-F238E27FC236}">
                <a16:creationId xmlns:a16="http://schemas.microsoft.com/office/drawing/2014/main" id="{918B702A-BE5F-4FAF-9BF6-19D958D6BE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4663" y="3565525"/>
            <a:ext cx="2846387"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21" name="Picture 8">
            <a:extLst>
              <a:ext uri="{FF2B5EF4-FFF2-40B4-BE49-F238E27FC236}">
                <a16:creationId xmlns:a16="http://schemas.microsoft.com/office/drawing/2014/main" id="{B29B20CD-FE3B-4B9A-BA53-FA6F889055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2875" y="1543050"/>
            <a:ext cx="3698875"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4">
            <a:extLst>
              <a:ext uri="{FF2B5EF4-FFF2-40B4-BE49-F238E27FC236}">
                <a16:creationId xmlns:a16="http://schemas.microsoft.com/office/drawing/2014/main" id="{0A64D835-1CC7-425E-9BC2-99974AC8608C}"/>
              </a:ext>
            </a:extLst>
          </p:cNvPr>
          <p:cNvSpPr>
            <a:spLocks noChangeArrowheads="1"/>
          </p:cNvSpPr>
          <p:nvPr/>
        </p:nvSpPr>
        <p:spPr bwMode="auto">
          <a:xfrm>
            <a:off x="468313" y="82867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超声速内压式进气道</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起动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blinds(horizontal)">
                                      <p:cBhvr>
                                        <p:cTn id="7" dur="500"/>
                                        <p:tgtEl>
                                          <p:spTgt spid="3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xEl>
                                              <p:pRg st="1" end="1"/>
                                            </p:txEl>
                                          </p:spTgt>
                                        </p:tgtEl>
                                        <p:attrNameLst>
                                          <p:attrName>style.visibility</p:attrName>
                                        </p:attrNameLst>
                                      </p:cBhvr>
                                      <p:to>
                                        <p:strVal val="visible"/>
                                      </p:to>
                                    </p:set>
                                    <p:animEffect transition="in" filter="blinds(horizontal)">
                                      <p:cBhvr>
                                        <p:cTn id="17" dur="500"/>
                                        <p:tgtEl>
                                          <p:spTgt spid="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BB012762-7747-4CEA-B07B-A7687D89173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6803" name="Rectangle 4">
            <a:extLst>
              <a:ext uri="{FF2B5EF4-FFF2-40B4-BE49-F238E27FC236}">
                <a16:creationId xmlns:a16="http://schemas.microsoft.com/office/drawing/2014/main" id="{45CC0DDD-1245-4C94-A60A-EDB0282648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6804" name="Rectangle 6">
            <a:extLst>
              <a:ext uri="{FF2B5EF4-FFF2-40B4-BE49-F238E27FC236}">
                <a16:creationId xmlns:a16="http://schemas.microsoft.com/office/drawing/2014/main" id="{C5CD1101-F504-4A1B-88AC-6BFD7287F91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6805" name="Rectangle 8">
            <a:extLst>
              <a:ext uri="{FF2B5EF4-FFF2-40B4-BE49-F238E27FC236}">
                <a16:creationId xmlns:a16="http://schemas.microsoft.com/office/drawing/2014/main" id="{C1B3D6ED-0AFB-4FC7-91BC-3C2E18BC10C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6806" name="Rectangle 11">
            <a:extLst>
              <a:ext uri="{FF2B5EF4-FFF2-40B4-BE49-F238E27FC236}">
                <a16:creationId xmlns:a16="http://schemas.microsoft.com/office/drawing/2014/main" id="{B553E71B-0C30-4DAA-A56E-E07EFBDAAD8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6807" name="Rectangle 14">
            <a:extLst>
              <a:ext uri="{FF2B5EF4-FFF2-40B4-BE49-F238E27FC236}">
                <a16:creationId xmlns:a16="http://schemas.microsoft.com/office/drawing/2014/main" id="{C89EC185-A3E8-4587-82A0-3509BC0394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6808" name="矩形 23">
            <a:extLst>
              <a:ext uri="{FF2B5EF4-FFF2-40B4-BE49-F238E27FC236}">
                <a16:creationId xmlns:a16="http://schemas.microsoft.com/office/drawing/2014/main" id="{C3A234E9-3191-4B2A-A96B-29D50024F9A3}"/>
              </a:ext>
            </a:extLst>
          </p:cNvPr>
          <p:cNvSpPr>
            <a:spLocks noChangeArrowheads="1"/>
          </p:cNvSpPr>
          <p:nvPr/>
        </p:nvSpPr>
        <p:spPr bwMode="auto">
          <a:xfrm>
            <a:off x="550863" y="1355725"/>
            <a:ext cx="45402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ts val="1200"/>
              </a:spcBef>
              <a:buClr>
                <a:srgbClr val="C00000"/>
              </a:buClr>
              <a:buSzPct val="80000"/>
              <a:buFont typeface="Wingdings" panose="05000000000000000000" pitchFamily="2" charset="2"/>
              <a:buChar char="p"/>
            </a:pPr>
            <a:r>
              <a:rPr kumimoji="1" lang="zh-CN" altLang="en-US"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增大喉部面积</a:t>
            </a:r>
            <a:r>
              <a:rPr kumimoji="1" lang="zh-CN" altLang="zh-CN" sz="2200" b="1">
                <a:solidFill>
                  <a:schemeClr val="tx2"/>
                </a:solidFill>
                <a:latin typeface="华文中宋" panose="02010600040101010101" pitchFamily="2" charset="-122"/>
                <a:ea typeface="华文中宋" panose="02010600040101010101" pitchFamily="2" charset="-122"/>
                <a:sym typeface="Symbol" panose="05050102010706020507" pitchFamily="18" charset="2"/>
              </a:rPr>
              <a:t>起动进气道</a:t>
            </a:r>
            <a:endParaRPr kumimoji="1" lang="zh-CN" altLang="en-US" sz="2200" b="1">
              <a:solidFill>
                <a:schemeClr val="tx2"/>
              </a:solidFill>
              <a:latin typeface="华文中宋" panose="02010600040101010101" pitchFamily="2" charset="-122"/>
              <a:ea typeface="华文中宋" panose="02010600040101010101" pitchFamily="2" charset="-122"/>
              <a:sym typeface="Symbol" panose="05050102010706020507" pitchFamily="18" charset="2"/>
            </a:endParaRPr>
          </a:p>
        </p:txBody>
      </p:sp>
      <p:sp>
        <p:nvSpPr>
          <p:cNvPr id="19" name="矩形 18">
            <a:extLst>
              <a:ext uri="{FF2B5EF4-FFF2-40B4-BE49-F238E27FC236}">
                <a16:creationId xmlns:a16="http://schemas.microsoft.com/office/drawing/2014/main" id="{B332EA94-3567-450F-BF6F-83202A6ADE50}"/>
              </a:ext>
            </a:extLst>
          </p:cNvPr>
          <p:cNvSpPr>
            <a:spLocks noChangeArrowheads="1"/>
          </p:cNvSpPr>
          <p:nvPr/>
        </p:nvSpPr>
        <p:spPr bwMode="auto">
          <a:xfrm>
            <a:off x="765175" y="1866900"/>
            <a:ext cx="81772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2438" indent="-452438"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lnSpc>
                <a:spcPct val="150000"/>
              </a:lnSpc>
              <a:spcBef>
                <a:spcPct val="0"/>
              </a:spcBef>
              <a:buClrTx/>
              <a:buSzTx/>
              <a:buFontTx/>
              <a:buNone/>
            </a:pPr>
            <a:r>
              <a:rPr lang="en-US" altLang="zh-CN">
                <a:latin typeface="华文中宋" panose="02010600040101010101" pitchFamily="2" charset="-122"/>
                <a:ea typeface="华文中宋" panose="02010600040101010101" pitchFamily="2" charset="-122"/>
              </a:rPr>
              <a:t>——</a:t>
            </a:r>
            <a:r>
              <a:rPr lang="zh-CN" altLang="zh-CN" b="1">
                <a:latin typeface="华文中宋" panose="02010600040101010101" pitchFamily="2" charset="-122"/>
                <a:ea typeface="华文中宋" panose="02010600040101010101" pitchFamily="2" charset="-122"/>
              </a:rPr>
              <a:t>将喉部面积放大，应恰好能弥补由于激波所造成的流通能力的减小</a:t>
            </a:r>
            <a:r>
              <a:rPr lang="zh-CN" altLang="en-US" b="1">
                <a:latin typeface="华文中宋" panose="02010600040101010101" pitchFamily="2" charset="-122"/>
                <a:ea typeface="华文中宋" panose="02010600040101010101" pitchFamily="2" charset="-122"/>
              </a:rPr>
              <a:t>。</a:t>
            </a:r>
          </a:p>
        </p:txBody>
      </p:sp>
      <p:sp>
        <p:nvSpPr>
          <p:cNvPr id="76810" name="标题 1">
            <a:extLst>
              <a:ext uri="{FF2B5EF4-FFF2-40B4-BE49-F238E27FC236}">
                <a16:creationId xmlns:a16="http://schemas.microsoft.com/office/drawing/2014/main" id="{C88BEF0A-E771-40BE-B65A-BB880460B036}"/>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§5-4 </a:t>
            </a:r>
            <a:r>
              <a:rPr lang="zh-CN" altLang="en-US" sz="2000"/>
              <a:t>内压式超声速进气道及其他变截面管流</a:t>
            </a:r>
            <a:endParaRPr lang="zh-CN" altLang="en-US" sz="1800"/>
          </a:p>
        </p:txBody>
      </p:sp>
      <p:sp>
        <p:nvSpPr>
          <p:cNvPr id="76811" name="灯片编号占位符 15">
            <a:extLst>
              <a:ext uri="{FF2B5EF4-FFF2-40B4-BE49-F238E27FC236}">
                <a16:creationId xmlns:a16="http://schemas.microsoft.com/office/drawing/2014/main" id="{DE6D8E52-5EBB-4959-8A0A-1E131DCA0A0B}"/>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E373D23B-320C-497E-9343-DFB3D04B140B}" type="slidenum">
              <a:rPr lang="en-US" altLang="zh-CN" sz="2800"/>
              <a:pPr algn="r">
                <a:spcBef>
                  <a:spcPct val="0"/>
                </a:spcBef>
                <a:buClrTx/>
                <a:buSzTx/>
                <a:buFontTx/>
                <a:buNone/>
              </a:pPr>
              <a:t>71</a:t>
            </a:fld>
            <a:endParaRPr lang="en-US" altLang="zh-CN" sz="2800"/>
          </a:p>
        </p:txBody>
      </p:sp>
      <p:sp>
        <p:nvSpPr>
          <p:cNvPr id="16" name="Rectangle 4">
            <a:extLst>
              <a:ext uri="{FF2B5EF4-FFF2-40B4-BE49-F238E27FC236}">
                <a16:creationId xmlns:a16="http://schemas.microsoft.com/office/drawing/2014/main" id="{2BDE515A-3747-487B-90F9-BC9B445CCAD5}"/>
              </a:ext>
            </a:extLst>
          </p:cNvPr>
          <p:cNvSpPr>
            <a:spLocks noChangeArrowheads="1"/>
          </p:cNvSpPr>
          <p:nvPr/>
        </p:nvSpPr>
        <p:spPr bwMode="auto">
          <a:xfrm>
            <a:off x="468313" y="82867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超声速内压式进气道</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起动</a:t>
            </a:r>
          </a:p>
        </p:txBody>
      </p:sp>
      <p:pic>
        <p:nvPicPr>
          <p:cNvPr id="99330" name="Picture 2">
            <a:extLst>
              <a:ext uri="{FF2B5EF4-FFF2-40B4-BE49-F238E27FC236}">
                <a16:creationId xmlns:a16="http://schemas.microsoft.com/office/drawing/2014/main" id="{3D453988-A30A-430D-A710-94C829021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925" y="2457450"/>
            <a:ext cx="7165975" cy="373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99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827D2A3-228F-4646-B755-BF2C1B27515C}"/>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1C9A982-3D22-4739-B448-1987DD7F70C0}" type="slidenum">
              <a:rPr lang="en-US" altLang="zh-CN">
                <a:latin typeface="Calibri" panose="020F0502020204030204" pitchFamily="34" charset="0"/>
              </a:rPr>
              <a:pPr/>
              <a:t>72</a:t>
            </a:fld>
            <a:endParaRPr lang="en-US" altLang="zh-CN">
              <a:latin typeface="Calibri" panose="020F0502020204030204" pitchFamily="34" charset="0"/>
            </a:endParaRPr>
          </a:p>
        </p:txBody>
      </p:sp>
      <p:sp>
        <p:nvSpPr>
          <p:cNvPr id="77827" name="标题 1">
            <a:extLst>
              <a:ext uri="{FF2B5EF4-FFF2-40B4-BE49-F238E27FC236}">
                <a16:creationId xmlns:a16="http://schemas.microsoft.com/office/drawing/2014/main" id="{54A29B17-C0FA-415F-AEFC-2E3EDDB0C485}"/>
              </a:ext>
            </a:extLst>
          </p:cNvPr>
          <p:cNvSpPr>
            <a:spLocks noGrp="1"/>
          </p:cNvSpPr>
          <p:nvPr>
            <p:ph type="title"/>
          </p:nvPr>
        </p:nvSpPr>
        <p:spPr/>
        <p:txBody>
          <a:bodyPr/>
          <a:lstStyle/>
          <a:p>
            <a:r>
              <a:rPr lang="zh-CN" altLang="en-US" sz="2400"/>
              <a:t>第五章 一维定常可压缩管内流动</a:t>
            </a:r>
            <a:r>
              <a:rPr lang="en-US" altLang="zh-CN" sz="2400"/>
              <a:t>-</a:t>
            </a:r>
            <a:r>
              <a:rPr lang="zh-CN" altLang="en-US" sz="2400"/>
              <a:t>小结</a:t>
            </a:r>
          </a:p>
        </p:txBody>
      </p:sp>
      <p:sp>
        <p:nvSpPr>
          <p:cNvPr id="5" name="Rectangle 4">
            <a:extLst>
              <a:ext uri="{FF2B5EF4-FFF2-40B4-BE49-F238E27FC236}">
                <a16:creationId xmlns:a16="http://schemas.microsoft.com/office/drawing/2014/main" id="{9E3A99DE-4EC6-4AE2-BB13-5B207076ED11}"/>
              </a:ext>
            </a:extLst>
          </p:cNvPr>
          <p:cNvSpPr>
            <a:spLocks noChangeArrowheads="1"/>
          </p:cNvSpPr>
          <p:nvPr/>
        </p:nvSpPr>
        <p:spPr bwMode="auto">
          <a:xfrm>
            <a:off x="468313" y="936625"/>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a:latin typeface="华文新魏" pitchFamily="2" charset="-122"/>
                <a:ea typeface="华文新魏" pitchFamily="2" charset="-122"/>
              </a:rPr>
              <a:t> 收缩喷管的流动特点</a:t>
            </a:r>
            <a:endParaRPr lang="zh-CN" altLang="en-US" sz="2800" dirty="0">
              <a:latin typeface="华文新魏" pitchFamily="2" charset="-122"/>
              <a:ea typeface="华文新魏" pitchFamily="2" charset="-122"/>
            </a:endParaRPr>
          </a:p>
        </p:txBody>
      </p:sp>
      <p:sp>
        <p:nvSpPr>
          <p:cNvPr id="77829" name="矩形 16">
            <a:extLst>
              <a:ext uri="{FF2B5EF4-FFF2-40B4-BE49-F238E27FC236}">
                <a16:creationId xmlns:a16="http://schemas.microsoft.com/office/drawing/2014/main" id="{1B7B66E7-9B01-445C-8F15-C653104A1921}"/>
              </a:ext>
            </a:extLst>
          </p:cNvPr>
          <p:cNvSpPr>
            <a:spLocks noChangeArrowheads="1"/>
          </p:cNvSpPr>
          <p:nvPr/>
        </p:nvSpPr>
        <p:spPr bwMode="auto">
          <a:xfrm>
            <a:off x="835025" y="2200275"/>
            <a:ext cx="1595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亚临界流态</a:t>
            </a:r>
          </a:p>
        </p:txBody>
      </p:sp>
      <p:sp>
        <p:nvSpPr>
          <p:cNvPr id="77830" name="矩形 17">
            <a:extLst>
              <a:ext uri="{FF2B5EF4-FFF2-40B4-BE49-F238E27FC236}">
                <a16:creationId xmlns:a16="http://schemas.microsoft.com/office/drawing/2014/main" id="{F0E03D62-A6CE-48E9-BB60-58F3964C7ADF}"/>
              </a:ext>
            </a:extLst>
          </p:cNvPr>
          <p:cNvSpPr>
            <a:spLocks noChangeArrowheads="1"/>
          </p:cNvSpPr>
          <p:nvPr/>
        </p:nvSpPr>
        <p:spPr bwMode="auto">
          <a:xfrm>
            <a:off x="849313" y="2930525"/>
            <a:ext cx="13128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临界流态</a:t>
            </a:r>
          </a:p>
        </p:txBody>
      </p:sp>
      <p:sp>
        <p:nvSpPr>
          <p:cNvPr id="77831" name="矩形 18">
            <a:extLst>
              <a:ext uri="{FF2B5EF4-FFF2-40B4-BE49-F238E27FC236}">
                <a16:creationId xmlns:a16="http://schemas.microsoft.com/office/drawing/2014/main" id="{CAC3887C-1EE6-4BC3-B2D6-409360E923BC}"/>
              </a:ext>
            </a:extLst>
          </p:cNvPr>
          <p:cNvSpPr>
            <a:spLocks noChangeArrowheads="1"/>
          </p:cNvSpPr>
          <p:nvPr/>
        </p:nvSpPr>
        <p:spPr bwMode="auto">
          <a:xfrm>
            <a:off x="858838" y="3544888"/>
            <a:ext cx="15954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超临界流态</a:t>
            </a:r>
          </a:p>
        </p:txBody>
      </p:sp>
      <p:cxnSp>
        <p:nvCxnSpPr>
          <p:cNvPr id="77832" name="直接连接符 24">
            <a:extLst>
              <a:ext uri="{FF2B5EF4-FFF2-40B4-BE49-F238E27FC236}">
                <a16:creationId xmlns:a16="http://schemas.microsoft.com/office/drawing/2014/main" id="{D213B8A6-BBD3-4D14-B551-30AB3069FE5D}"/>
              </a:ext>
            </a:extLst>
          </p:cNvPr>
          <p:cNvCxnSpPr>
            <a:cxnSpLocks noChangeShapeType="1"/>
          </p:cNvCxnSpPr>
          <p:nvPr/>
        </p:nvCxnSpPr>
        <p:spPr bwMode="auto">
          <a:xfrm>
            <a:off x="904875" y="3436938"/>
            <a:ext cx="7199313"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77833" name="直接连接符 25">
            <a:extLst>
              <a:ext uri="{FF2B5EF4-FFF2-40B4-BE49-F238E27FC236}">
                <a16:creationId xmlns:a16="http://schemas.microsoft.com/office/drawing/2014/main" id="{8F1D6E1B-905E-491B-A081-861025CE8627}"/>
              </a:ext>
            </a:extLst>
          </p:cNvPr>
          <p:cNvCxnSpPr>
            <a:cxnSpLocks noChangeShapeType="1"/>
          </p:cNvCxnSpPr>
          <p:nvPr/>
        </p:nvCxnSpPr>
        <p:spPr bwMode="auto">
          <a:xfrm>
            <a:off x="2484438" y="1527175"/>
            <a:ext cx="0" cy="2627313"/>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77834" name="直接连接符 26">
            <a:extLst>
              <a:ext uri="{FF2B5EF4-FFF2-40B4-BE49-F238E27FC236}">
                <a16:creationId xmlns:a16="http://schemas.microsoft.com/office/drawing/2014/main" id="{E0DF2DE2-72A8-40B2-A5DA-9289B51597FF}"/>
              </a:ext>
            </a:extLst>
          </p:cNvPr>
          <p:cNvCxnSpPr>
            <a:cxnSpLocks noChangeShapeType="1"/>
          </p:cNvCxnSpPr>
          <p:nvPr/>
        </p:nvCxnSpPr>
        <p:spPr bwMode="auto">
          <a:xfrm>
            <a:off x="903288" y="2024063"/>
            <a:ext cx="72009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77835" name="直接连接符 27">
            <a:extLst>
              <a:ext uri="{FF2B5EF4-FFF2-40B4-BE49-F238E27FC236}">
                <a16:creationId xmlns:a16="http://schemas.microsoft.com/office/drawing/2014/main" id="{D18A4D73-454D-49D7-9BB4-E1F90C27FBE9}"/>
              </a:ext>
            </a:extLst>
          </p:cNvPr>
          <p:cNvCxnSpPr>
            <a:cxnSpLocks noChangeShapeType="1"/>
          </p:cNvCxnSpPr>
          <p:nvPr/>
        </p:nvCxnSpPr>
        <p:spPr bwMode="auto">
          <a:xfrm>
            <a:off x="4659313" y="1527175"/>
            <a:ext cx="0" cy="2627313"/>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77836" name="直接连接符 32">
            <a:extLst>
              <a:ext uri="{FF2B5EF4-FFF2-40B4-BE49-F238E27FC236}">
                <a16:creationId xmlns:a16="http://schemas.microsoft.com/office/drawing/2014/main" id="{C043EB52-B9B1-4C3C-BCDC-1CE58A3EA290}"/>
              </a:ext>
            </a:extLst>
          </p:cNvPr>
          <p:cNvCxnSpPr>
            <a:cxnSpLocks noChangeShapeType="1"/>
          </p:cNvCxnSpPr>
          <p:nvPr/>
        </p:nvCxnSpPr>
        <p:spPr bwMode="auto">
          <a:xfrm>
            <a:off x="871538" y="2722563"/>
            <a:ext cx="7199312"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77837" name="Rectangle 9">
            <a:extLst>
              <a:ext uri="{FF2B5EF4-FFF2-40B4-BE49-F238E27FC236}">
                <a16:creationId xmlns:a16="http://schemas.microsoft.com/office/drawing/2014/main" id="{5C1D6D8B-ED78-455F-97D3-70C1D8800C5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77838" name="组合 34">
            <a:extLst>
              <a:ext uri="{FF2B5EF4-FFF2-40B4-BE49-F238E27FC236}">
                <a16:creationId xmlns:a16="http://schemas.microsoft.com/office/drawing/2014/main" id="{5EB29DEC-9B10-4C2B-B3A5-3D984C20376E}"/>
              </a:ext>
            </a:extLst>
          </p:cNvPr>
          <p:cNvGrpSpPr>
            <a:grpSpLocks/>
          </p:cNvGrpSpPr>
          <p:nvPr/>
        </p:nvGrpSpPr>
        <p:grpSpPr bwMode="auto">
          <a:xfrm>
            <a:off x="2998788" y="1538288"/>
            <a:ext cx="1370012" cy="2376487"/>
            <a:chOff x="2998397" y="1537742"/>
            <a:chExt cx="1370155" cy="2377145"/>
          </a:xfrm>
        </p:grpSpPr>
        <p:sp>
          <p:nvSpPr>
            <p:cNvPr id="77850" name="矩形 20">
              <a:extLst>
                <a:ext uri="{FF2B5EF4-FFF2-40B4-BE49-F238E27FC236}">
                  <a16:creationId xmlns:a16="http://schemas.microsoft.com/office/drawing/2014/main" id="{69C0DCA7-AE91-41A0-9E15-6C610BCC962C}"/>
                </a:ext>
              </a:extLst>
            </p:cNvPr>
            <p:cNvSpPr>
              <a:spLocks noChangeArrowheads="1"/>
            </p:cNvSpPr>
            <p:nvPr/>
          </p:nvSpPr>
          <p:spPr bwMode="auto">
            <a:xfrm>
              <a:off x="3260457" y="1537742"/>
              <a:ext cx="7489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判别</a:t>
              </a:r>
            </a:p>
          </p:txBody>
        </p:sp>
        <p:graphicFrame>
          <p:nvGraphicFramePr>
            <p:cNvPr id="77851" name="Object 2">
              <a:extLst>
                <a:ext uri="{FF2B5EF4-FFF2-40B4-BE49-F238E27FC236}">
                  <a16:creationId xmlns:a16="http://schemas.microsoft.com/office/drawing/2014/main" id="{97FC0526-5498-43A1-9A0F-795EDB7A2DEB}"/>
                </a:ext>
              </a:extLst>
            </p:cNvPr>
            <p:cNvGraphicFramePr>
              <a:graphicFrameLocks noChangeAspect="1"/>
            </p:cNvGraphicFramePr>
            <p:nvPr/>
          </p:nvGraphicFramePr>
          <p:xfrm>
            <a:off x="3030150" y="2285661"/>
            <a:ext cx="1306648" cy="377930"/>
          </p:xfrm>
          <a:graphic>
            <a:graphicData uri="http://schemas.openxmlformats.org/presentationml/2006/ole">
              <mc:AlternateContent xmlns:mc="http://schemas.openxmlformats.org/markup-compatibility/2006">
                <mc:Choice xmlns:v="urn:schemas-microsoft-com:vml" Requires="v">
                  <p:oleObj spid="_x0000_s78004" name="Equation" r:id="rId3" imgW="774364" imgH="228501" progId="Equation.DSMT4">
                    <p:embed/>
                  </p:oleObj>
                </mc:Choice>
                <mc:Fallback>
                  <p:oleObj name="Equation" r:id="rId3" imgW="774364" imgH="22850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150" y="2285661"/>
                          <a:ext cx="1306648" cy="37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52" name="Object 3">
              <a:extLst>
                <a:ext uri="{FF2B5EF4-FFF2-40B4-BE49-F238E27FC236}">
                  <a16:creationId xmlns:a16="http://schemas.microsoft.com/office/drawing/2014/main" id="{330AE9BC-7DA9-483D-B995-43D94F11B127}"/>
                </a:ext>
              </a:extLst>
            </p:cNvPr>
            <p:cNvGraphicFramePr>
              <a:graphicFrameLocks noChangeAspect="1"/>
            </p:cNvGraphicFramePr>
            <p:nvPr/>
          </p:nvGraphicFramePr>
          <p:xfrm>
            <a:off x="3012686" y="2903370"/>
            <a:ext cx="1306649" cy="379517"/>
          </p:xfrm>
          <a:graphic>
            <a:graphicData uri="http://schemas.openxmlformats.org/presentationml/2006/ole">
              <mc:AlternateContent xmlns:mc="http://schemas.openxmlformats.org/markup-compatibility/2006">
                <mc:Choice xmlns:v="urn:schemas-microsoft-com:vml" Requires="v">
                  <p:oleObj spid="_x0000_s78005" name="Equation" r:id="rId5" imgW="774364" imgH="228501" progId="Equation.DSMT4">
                    <p:embed/>
                  </p:oleObj>
                </mc:Choice>
                <mc:Fallback>
                  <p:oleObj name="Equation" r:id="rId5" imgW="774364" imgH="228501"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2686" y="2903370"/>
                          <a:ext cx="1306649" cy="379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53" name="Object 4">
              <a:extLst>
                <a:ext uri="{FF2B5EF4-FFF2-40B4-BE49-F238E27FC236}">
                  <a16:creationId xmlns:a16="http://schemas.microsoft.com/office/drawing/2014/main" id="{A4C9069A-B2A3-47DA-B4F6-29682F460CAB}"/>
                </a:ext>
              </a:extLst>
            </p:cNvPr>
            <p:cNvGraphicFramePr>
              <a:graphicFrameLocks noChangeAspect="1"/>
            </p:cNvGraphicFramePr>
            <p:nvPr/>
          </p:nvGraphicFramePr>
          <p:xfrm>
            <a:off x="2998397" y="3535370"/>
            <a:ext cx="1370155" cy="379517"/>
          </p:xfrm>
          <a:graphic>
            <a:graphicData uri="http://schemas.openxmlformats.org/presentationml/2006/ole">
              <mc:AlternateContent xmlns:mc="http://schemas.openxmlformats.org/markup-compatibility/2006">
                <mc:Choice xmlns:v="urn:schemas-microsoft-com:vml" Requires="v">
                  <p:oleObj spid="_x0000_s78006" name="Equation" r:id="rId7" imgW="761669" imgH="228501" progId="Equation.DSMT4">
                    <p:embed/>
                  </p:oleObj>
                </mc:Choice>
                <mc:Fallback>
                  <p:oleObj name="Equation" r:id="rId7" imgW="761669" imgH="228501"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8397" y="3535370"/>
                          <a:ext cx="1370155" cy="379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7839" name="Rectangle 13">
            <a:extLst>
              <a:ext uri="{FF2B5EF4-FFF2-40B4-BE49-F238E27FC236}">
                <a16:creationId xmlns:a16="http://schemas.microsoft.com/office/drawing/2014/main" id="{47539388-37C9-40DF-BE4E-0A00FACEE8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pSp>
        <p:nvGrpSpPr>
          <p:cNvPr id="77840" name="组合 35">
            <a:extLst>
              <a:ext uri="{FF2B5EF4-FFF2-40B4-BE49-F238E27FC236}">
                <a16:creationId xmlns:a16="http://schemas.microsoft.com/office/drawing/2014/main" id="{4DE52711-337E-484F-8A36-E0FE3890DD6F}"/>
              </a:ext>
            </a:extLst>
          </p:cNvPr>
          <p:cNvGrpSpPr>
            <a:grpSpLocks/>
          </p:cNvGrpSpPr>
          <p:nvPr/>
        </p:nvGrpSpPr>
        <p:grpSpPr bwMode="auto">
          <a:xfrm>
            <a:off x="4821238" y="1519238"/>
            <a:ext cx="1758950" cy="2409825"/>
            <a:chOff x="4946550" y="1518692"/>
            <a:chExt cx="1759050" cy="2410533"/>
          </a:xfrm>
        </p:grpSpPr>
        <p:sp>
          <p:nvSpPr>
            <p:cNvPr id="77846" name="矩形 19">
              <a:extLst>
                <a:ext uri="{FF2B5EF4-FFF2-40B4-BE49-F238E27FC236}">
                  <a16:creationId xmlns:a16="http://schemas.microsoft.com/office/drawing/2014/main" id="{BC4D2C41-039F-4632-AA6A-F4CBFD96BEF2}"/>
                </a:ext>
              </a:extLst>
            </p:cNvPr>
            <p:cNvSpPr>
              <a:spLocks noChangeArrowheads="1"/>
            </p:cNvSpPr>
            <p:nvPr/>
          </p:nvSpPr>
          <p:spPr bwMode="auto">
            <a:xfrm>
              <a:off x="5451347" y="1518692"/>
              <a:ext cx="7489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特点</a:t>
              </a:r>
            </a:p>
          </p:txBody>
        </p:sp>
        <p:graphicFrame>
          <p:nvGraphicFramePr>
            <p:cNvPr id="77847" name="Object 5">
              <a:extLst>
                <a:ext uri="{FF2B5EF4-FFF2-40B4-BE49-F238E27FC236}">
                  <a16:creationId xmlns:a16="http://schemas.microsoft.com/office/drawing/2014/main" id="{23152842-A806-46AB-92B8-55456250F534}"/>
                </a:ext>
              </a:extLst>
            </p:cNvPr>
            <p:cNvGraphicFramePr>
              <a:graphicFrameLocks noChangeAspect="1"/>
            </p:cNvGraphicFramePr>
            <p:nvPr/>
          </p:nvGraphicFramePr>
          <p:xfrm>
            <a:off x="4946550" y="2223988"/>
            <a:ext cx="1749425" cy="400050"/>
          </p:xfrm>
          <a:graphic>
            <a:graphicData uri="http://schemas.openxmlformats.org/presentationml/2006/ole">
              <mc:AlternateContent xmlns:mc="http://schemas.openxmlformats.org/markup-compatibility/2006">
                <mc:Choice xmlns:v="urn:schemas-microsoft-com:vml" Requires="v">
                  <p:oleObj spid="_x0000_s78007" name="Equation" r:id="rId9" imgW="1002865" imgH="228501" progId="Equation.DSMT4">
                    <p:embed/>
                  </p:oleObj>
                </mc:Choice>
                <mc:Fallback>
                  <p:oleObj name="Equation" r:id="rId9" imgW="1002865" imgH="228501"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6550" y="2223988"/>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48" name="Object 6">
              <a:extLst>
                <a:ext uri="{FF2B5EF4-FFF2-40B4-BE49-F238E27FC236}">
                  <a16:creationId xmlns:a16="http://schemas.microsoft.com/office/drawing/2014/main" id="{940D1949-EEB7-448C-A39E-1368C9F399CE}"/>
                </a:ext>
              </a:extLst>
            </p:cNvPr>
            <p:cNvGraphicFramePr>
              <a:graphicFrameLocks noChangeAspect="1"/>
            </p:cNvGraphicFramePr>
            <p:nvPr/>
          </p:nvGraphicFramePr>
          <p:xfrm>
            <a:off x="4956175" y="2894300"/>
            <a:ext cx="1749425" cy="400050"/>
          </p:xfrm>
          <a:graphic>
            <a:graphicData uri="http://schemas.openxmlformats.org/presentationml/2006/ole">
              <mc:AlternateContent xmlns:mc="http://schemas.openxmlformats.org/markup-compatibility/2006">
                <mc:Choice xmlns:v="urn:schemas-microsoft-com:vml" Requires="v">
                  <p:oleObj spid="_x0000_s78008" name="Equation" r:id="rId11" imgW="1002865" imgH="228501" progId="Equation.DSMT4">
                    <p:embed/>
                  </p:oleObj>
                </mc:Choice>
                <mc:Fallback>
                  <p:oleObj name="Equation" r:id="rId11" imgW="1002865" imgH="228501"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6175" y="2894300"/>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49" name="Object 7">
              <a:extLst>
                <a:ext uri="{FF2B5EF4-FFF2-40B4-BE49-F238E27FC236}">
                  <a16:creationId xmlns:a16="http://schemas.microsoft.com/office/drawing/2014/main" id="{6419362B-025F-47E1-ADE5-95F0C89E0C3A}"/>
                </a:ext>
              </a:extLst>
            </p:cNvPr>
            <p:cNvGraphicFramePr>
              <a:graphicFrameLocks noChangeAspect="1"/>
            </p:cNvGraphicFramePr>
            <p:nvPr/>
          </p:nvGraphicFramePr>
          <p:xfrm>
            <a:off x="4946550" y="3529175"/>
            <a:ext cx="1749425" cy="400050"/>
          </p:xfrm>
          <a:graphic>
            <a:graphicData uri="http://schemas.openxmlformats.org/presentationml/2006/ole">
              <mc:AlternateContent xmlns:mc="http://schemas.openxmlformats.org/markup-compatibility/2006">
                <mc:Choice xmlns:v="urn:schemas-microsoft-com:vml" Requires="v">
                  <p:oleObj spid="_x0000_s78009" name="Equation" r:id="rId13" imgW="1002865" imgH="228501" progId="Equation.DSMT4">
                    <p:embed/>
                  </p:oleObj>
                </mc:Choice>
                <mc:Fallback>
                  <p:oleObj name="Equation" r:id="rId13" imgW="1002865" imgH="228501"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6550" y="3529175"/>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77841" name="直接连接符 29">
            <a:extLst>
              <a:ext uri="{FF2B5EF4-FFF2-40B4-BE49-F238E27FC236}">
                <a16:creationId xmlns:a16="http://schemas.microsoft.com/office/drawing/2014/main" id="{E974DC22-A75E-4A2A-9E2F-97262E81FAB9}"/>
              </a:ext>
            </a:extLst>
          </p:cNvPr>
          <p:cNvCxnSpPr>
            <a:cxnSpLocks noChangeShapeType="1"/>
          </p:cNvCxnSpPr>
          <p:nvPr/>
        </p:nvCxnSpPr>
        <p:spPr bwMode="auto">
          <a:xfrm>
            <a:off x="6715125" y="1527175"/>
            <a:ext cx="0" cy="2627313"/>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77842" name="矩形 30">
            <a:extLst>
              <a:ext uri="{FF2B5EF4-FFF2-40B4-BE49-F238E27FC236}">
                <a16:creationId xmlns:a16="http://schemas.microsoft.com/office/drawing/2014/main" id="{98C6FABB-C2B1-4307-94F2-F608642FD72D}"/>
              </a:ext>
            </a:extLst>
          </p:cNvPr>
          <p:cNvSpPr>
            <a:spLocks noChangeArrowheads="1"/>
          </p:cNvSpPr>
          <p:nvPr/>
        </p:nvSpPr>
        <p:spPr bwMode="auto">
          <a:xfrm>
            <a:off x="6662738" y="3590925"/>
            <a:ext cx="16049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ct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不完全膨胀</a:t>
            </a:r>
          </a:p>
        </p:txBody>
      </p:sp>
      <p:sp>
        <p:nvSpPr>
          <p:cNvPr id="77843" name="矩形 31">
            <a:extLst>
              <a:ext uri="{FF2B5EF4-FFF2-40B4-BE49-F238E27FC236}">
                <a16:creationId xmlns:a16="http://schemas.microsoft.com/office/drawing/2014/main" id="{EF2ED924-FE02-4670-8D0E-159FE4C4AFDF}"/>
              </a:ext>
            </a:extLst>
          </p:cNvPr>
          <p:cNvSpPr>
            <a:spLocks noChangeArrowheads="1"/>
          </p:cNvSpPr>
          <p:nvPr/>
        </p:nvSpPr>
        <p:spPr bwMode="auto">
          <a:xfrm>
            <a:off x="6950075" y="2251075"/>
            <a:ext cx="13668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完全膨胀</a:t>
            </a:r>
          </a:p>
        </p:txBody>
      </p:sp>
      <p:sp>
        <p:nvSpPr>
          <p:cNvPr id="77844" name="矩形 33">
            <a:extLst>
              <a:ext uri="{FF2B5EF4-FFF2-40B4-BE49-F238E27FC236}">
                <a16:creationId xmlns:a16="http://schemas.microsoft.com/office/drawing/2014/main" id="{9532BCAB-B3E5-4D0A-AD77-86A29157D10A}"/>
              </a:ext>
            </a:extLst>
          </p:cNvPr>
          <p:cNvSpPr>
            <a:spLocks noChangeArrowheads="1"/>
          </p:cNvSpPr>
          <p:nvPr/>
        </p:nvSpPr>
        <p:spPr bwMode="auto">
          <a:xfrm>
            <a:off x="6929438" y="2874963"/>
            <a:ext cx="13128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a:solidFill>
                  <a:schemeClr val="tx2"/>
                </a:solidFill>
                <a:latin typeface="华文中宋" panose="02010600040101010101" pitchFamily="2" charset="-122"/>
                <a:ea typeface="华文中宋" panose="02010600040101010101" pitchFamily="2" charset="-122"/>
              </a:rPr>
              <a:t>完全膨胀</a:t>
            </a:r>
          </a:p>
        </p:txBody>
      </p:sp>
      <p:sp>
        <p:nvSpPr>
          <p:cNvPr id="77845" name="TextBox 32">
            <a:extLst>
              <a:ext uri="{FF2B5EF4-FFF2-40B4-BE49-F238E27FC236}">
                <a16:creationId xmlns:a16="http://schemas.microsoft.com/office/drawing/2014/main" id="{FE0BF858-5DBC-4130-BABD-CF08C0A8CED6}"/>
              </a:ext>
            </a:extLst>
          </p:cNvPr>
          <p:cNvSpPr txBox="1">
            <a:spLocks noChangeArrowheads="1"/>
          </p:cNvSpPr>
          <p:nvPr/>
        </p:nvSpPr>
        <p:spPr bwMode="auto">
          <a:xfrm>
            <a:off x="506413" y="4125913"/>
            <a:ext cx="82518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just" eaLnBrk="1" hangingPunct="1">
              <a:lnSpc>
                <a:spcPct val="150000"/>
              </a:lnSpc>
              <a:spcBef>
                <a:spcPct val="0"/>
              </a:spcBef>
              <a:buClr>
                <a:srgbClr val="C00000"/>
              </a:buClr>
              <a:buSzPct val="80000"/>
              <a:buFont typeface="Wingdings" panose="05000000000000000000" pitchFamily="2" charset="2"/>
              <a:buChar char="p"/>
            </a:pPr>
            <a:r>
              <a:rPr kumimoji="1" lang="zh-CN" altLang="en-US" b="1">
                <a:solidFill>
                  <a:srgbClr val="5D4500"/>
                </a:solidFill>
                <a:latin typeface="华文中宋" panose="02010600040101010101" pitchFamily="2" charset="-122"/>
                <a:ea typeface="华文中宋" panose="02010600040101010101" pitchFamily="2" charset="-122"/>
                <a:sym typeface="Symbol" panose="05050102010706020507" pitchFamily="18" charset="2"/>
              </a:rPr>
              <a:t>收缩喷管临界压强比</a:t>
            </a:r>
            <a:r>
              <a:rPr kumimoji="1" lang="el-GR" altLang="zh-CN" b="1">
                <a:solidFill>
                  <a:srgbClr val="5D4500"/>
                </a:solidFill>
                <a:latin typeface="华文中宋" panose="02010600040101010101" pitchFamily="2" charset="-122"/>
                <a:ea typeface="华文中宋" panose="02010600040101010101" pitchFamily="2" charset="-122"/>
                <a:sym typeface="Symbol" panose="05050102010706020507" pitchFamily="18" charset="2"/>
              </a:rPr>
              <a:t>β</a:t>
            </a:r>
            <a:r>
              <a:rPr kumimoji="1" lang="en-US" altLang="zh-CN" b="1" baseline="-25000">
                <a:solidFill>
                  <a:srgbClr val="5D4500"/>
                </a:solidFill>
                <a:latin typeface="华文中宋" panose="02010600040101010101" pitchFamily="2" charset="-122"/>
                <a:ea typeface="华文中宋" panose="02010600040101010101" pitchFamily="2" charset="-122"/>
                <a:sym typeface="Symbol" panose="05050102010706020507" pitchFamily="18" charset="2"/>
              </a:rPr>
              <a:t>cr</a:t>
            </a:r>
            <a:r>
              <a:rPr kumimoji="1" lang="zh-CN" altLang="en-US" b="1">
                <a:solidFill>
                  <a:srgbClr val="5D4500"/>
                </a:solidFill>
                <a:latin typeface="华文中宋" panose="02010600040101010101" pitchFamily="2" charset="-122"/>
                <a:ea typeface="华文中宋" panose="02010600040101010101" pitchFamily="2" charset="-122"/>
                <a:sym typeface="Symbol" panose="05050102010706020507" pitchFamily="18" charset="2"/>
              </a:rPr>
              <a:t>对于给定气体为常数，与面积比无关</a:t>
            </a:r>
            <a:endParaRPr kumimoji="1" lang="en-US" altLang="zh-CN" b="1">
              <a:solidFill>
                <a:srgbClr val="5D4500"/>
              </a:solidFill>
              <a:latin typeface="华文中宋" panose="02010600040101010101" pitchFamily="2" charset="-122"/>
              <a:ea typeface="华文中宋" panose="02010600040101010101" pitchFamily="2" charset="-122"/>
              <a:sym typeface="Symbol" panose="05050102010706020507" pitchFamily="18" charset="2"/>
            </a:endParaRPr>
          </a:p>
          <a:p>
            <a:pPr algn="just" eaLnBrk="1" hangingPunct="1">
              <a:lnSpc>
                <a:spcPct val="150000"/>
              </a:lnSpc>
              <a:spcBef>
                <a:spcPct val="0"/>
              </a:spcBef>
              <a:buClr>
                <a:srgbClr val="C00000"/>
              </a:buClr>
              <a:buSzPct val="80000"/>
              <a:buFont typeface="Wingdings" panose="05000000000000000000" pitchFamily="2" charset="2"/>
              <a:buChar char="p"/>
            </a:pPr>
            <a:r>
              <a:rPr kumimoji="1" lang="zh-CN" altLang="en-US" b="1">
                <a:solidFill>
                  <a:srgbClr val="5D4500"/>
                </a:solidFill>
                <a:latin typeface="华文中宋" panose="02010600040101010101" pitchFamily="2" charset="-122"/>
                <a:ea typeface="华文中宋" panose="02010600040101010101" pitchFamily="2" charset="-122"/>
                <a:sym typeface="Symbol" panose="05050102010706020507" pitchFamily="18" charset="2"/>
              </a:rPr>
              <a:t>收缩喷管中气体流动状态是由反压比</a:t>
            </a:r>
            <a:r>
              <a:rPr kumimoji="1" lang="en-US" altLang="zh-CN" b="1">
                <a:solidFill>
                  <a:srgbClr val="5D4500"/>
                </a:solidFill>
                <a:latin typeface="华文中宋" panose="02010600040101010101" pitchFamily="2" charset="-122"/>
                <a:ea typeface="华文中宋" panose="02010600040101010101" pitchFamily="2" charset="-122"/>
                <a:sym typeface="Symbol" panose="05050102010706020507" pitchFamily="18" charset="2"/>
              </a:rPr>
              <a:t>p</a:t>
            </a:r>
            <a:r>
              <a:rPr kumimoji="1" lang="en-US" altLang="zh-CN" b="1" baseline="-25000">
                <a:solidFill>
                  <a:srgbClr val="5D4500"/>
                </a:solidFill>
                <a:latin typeface="华文中宋" panose="02010600040101010101" pitchFamily="2" charset="-122"/>
                <a:ea typeface="华文中宋" panose="02010600040101010101" pitchFamily="2" charset="-122"/>
                <a:sym typeface="Symbol" panose="05050102010706020507" pitchFamily="18" charset="2"/>
              </a:rPr>
              <a:t>b</a:t>
            </a:r>
            <a:r>
              <a:rPr kumimoji="1" lang="en-US" altLang="zh-CN" b="1">
                <a:solidFill>
                  <a:srgbClr val="5D4500"/>
                </a:solidFill>
                <a:latin typeface="华文中宋" panose="02010600040101010101" pitchFamily="2" charset="-122"/>
                <a:ea typeface="华文中宋" panose="02010600040101010101" pitchFamily="2" charset="-122"/>
                <a:sym typeface="Symbol" panose="05050102010706020507" pitchFamily="18" charset="2"/>
              </a:rPr>
              <a:t>/p</a:t>
            </a:r>
            <a:r>
              <a:rPr kumimoji="1" lang="en-US" altLang="zh-CN" b="1" baseline="-25000">
                <a:solidFill>
                  <a:srgbClr val="5D4500"/>
                </a:solidFill>
                <a:latin typeface="华文中宋" panose="02010600040101010101" pitchFamily="2" charset="-122"/>
                <a:ea typeface="华文中宋" panose="02010600040101010101" pitchFamily="2" charset="-122"/>
                <a:sym typeface="Symbol" panose="05050102010706020507" pitchFamily="18" charset="2"/>
              </a:rPr>
              <a:t>0</a:t>
            </a:r>
            <a:r>
              <a:rPr kumimoji="1" lang="zh-CN" altLang="en-US" b="1">
                <a:solidFill>
                  <a:srgbClr val="5D4500"/>
                </a:solidFill>
                <a:latin typeface="华文中宋" panose="02010600040101010101" pitchFamily="2" charset="-122"/>
                <a:ea typeface="华文中宋" panose="02010600040101010101" pitchFamily="2" charset="-122"/>
                <a:sym typeface="Symbol" panose="05050102010706020507" pitchFamily="18" charset="2"/>
              </a:rPr>
              <a:t>确定的，对于给定的喷管，流量和流速随反压比的降低而增大，但当流速到达声速后，</a:t>
            </a:r>
            <a:r>
              <a:rPr kumimoji="1" lang="zh-CN" altLang="en-US" b="1">
                <a:solidFill>
                  <a:srgbClr val="C00000"/>
                </a:solidFill>
                <a:latin typeface="华文中宋" panose="02010600040101010101" pitchFamily="2" charset="-122"/>
                <a:ea typeface="华文中宋" panose="02010600040101010101" pitchFamily="2" charset="-122"/>
                <a:sym typeface="Symbol" panose="05050102010706020507" pitchFamily="18" charset="2"/>
              </a:rPr>
              <a:t>即使反压比再降低，气流仍是声速流，流量也不再增大。</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83EA30A-E8CA-4EA5-82D4-7E3DD6B189A0}"/>
              </a:ext>
            </a:extLst>
          </p:cNvPr>
          <p:cNvSpPr>
            <a:spLocks noGrp="1"/>
          </p:cNvSpPr>
          <p:nvPr>
            <p:ph type="sldNum" sz="quarter" idx="10"/>
          </p:nvPr>
        </p:nvSpPr>
        <p:spPr>
          <a:xfrm>
            <a:off x="8177213" y="6219825"/>
            <a:ext cx="928687" cy="688975"/>
          </a:xfrm>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E657646-B33F-49B3-A1DC-B492CFB7488A}" type="slidenum">
              <a:rPr lang="en-US" altLang="zh-CN">
                <a:latin typeface="Calibri" panose="020F0502020204030204" pitchFamily="34" charset="0"/>
              </a:rPr>
              <a:pPr/>
              <a:t>73</a:t>
            </a:fld>
            <a:endParaRPr lang="en-US" altLang="zh-CN">
              <a:latin typeface="Calibri" panose="020F0502020204030204" pitchFamily="34" charset="0"/>
            </a:endParaRPr>
          </a:p>
        </p:txBody>
      </p:sp>
      <p:sp>
        <p:nvSpPr>
          <p:cNvPr id="78851" name="标题 1">
            <a:extLst>
              <a:ext uri="{FF2B5EF4-FFF2-40B4-BE49-F238E27FC236}">
                <a16:creationId xmlns:a16="http://schemas.microsoft.com/office/drawing/2014/main" id="{1415A52A-9CFA-4F56-ADBF-5FBBC5008D85}"/>
              </a:ext>
            </a:extLst>
          </p:cNvPr>
          <p:cNvSpPr>
            <a:spLocks noGrp="1"/>
          </p:cNvSpPr>
          <p:nvPr>
            <p:ph type="title"/>
          </p:nvPr>
        </p:nvSpPr>
        <p:spPr/>
        <p:txBody>
          <a:bodyPr/>
          <a:lstStyle/>
          <a:p>
            <a:r>
              <a:rPr lang="zh-CN" altLang="en-US" sz="2400"/>
              <a:t>第五章 一维定常可压缩管内流动</a:t>
            </a:r>
            <a:r>
              <a:rPr lang="en-US" altLang="zh-CN" sz="2400"/>
              <a:t>-</a:t>
            </a:r>
            <a:r>
              <a:rPr lang="zh-CN" altLang="en-US" sz="2400"/>
              <a:t>小结</a:t>
            </a:r>
            <a:endParaRPr lang="zh-CN" altLang="en-US" sz="2000"/>
          </a:p>
        </p:txBody>
      </p:sp>
      <p:sp>
        <p:nvSpPr>
          <p:cNvPr id="78852" name="Rectangle 2">
            <a:extLst>
              <a:ext uri="{FF2B5EF4-FFF2-40B4-BE49-F238E27FC236}">
                <a16:creationId xmlns:a16="http://schemas.microsoft.com/office/drawing/2014/main" id="{8D88FF48-81EB-44EE-A764-0876F6AC040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53" name="Rectangle 4">
            <a:extLst>
              <a:ext uri="{FF2B5EF4-FFF2-40B4-BE49-F238E27FC236}">
                <a16:creationId xmlns:a16="http://schemas.microsoft.com/office/drawing/2014/main" id="{459A95FE-E971-4BA9-9E79-95004305E59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54" name="Rectangle 6">
            <a:extLst>
              <a:ext uri="{FF2B5EF4-FFF2-40B4-BE49-F238E27FC236}">
                <a16:creationId xmlns:a16="http://schemas.microsoft.com/office/drawing/2014/main" id="{0461DA09-FC89-4D6B-99EB-A4491CAEDDD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55" name="Rectangle 8">
            <a:extLst>
              <a:ext uri="{FF2B5EF4-FFF2-40B4-BE49-F238E27FC236}">
                <a16:creationId xmlns:a16="http://schemas.microsoft.com/office/drawing/2014/main" id="{85F05DD9-E738-4626-8C2E-F22E3D90BD1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56" name="Rectangle 10">
            <a:extLst>
              <a:ext uri="{FF2B5EF4-FFF2-40B4-BE49-F238E27FC236}">
                <a16:creationId xmlns:a16="http://schemas.microsoft.com/office/drawing/2014/main" id="{5B399553-85C8-4B26-8CD8-BC66A5C456D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57" name="Rectangle 9">
            <a:extLst>
              <a:ext uri="{FF2B5EF4-FFF2-40B4-BE49-F238E27FC236}">
                <a16:creationId xmlns:a16="http://schemas.microsoft.com/office/drawing/2014/main" id="{389E3709-A903-4384-A72C-BEB738D2161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58" name="Rectangle 11">
            <a:extLst>
              <a:ext uri="{FF2B5EF4-FFF2-40B4-BE49-F238E27FC236}">
                <a16:creationId xmlns:a16="http://schemas.microsoft.com/office/drawing/2014/main" id="{8AD60453-0B9A-4372-84E7-7A42C7D2216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59" name="Rectangle 13">
            <a:extLst>
              <a:ext uri="{FF2B5EF4-FFF2-40B4-BE49-F238E27FC236}">
                <a16:creationId xmlns:a16="http://schemas.microsoft.com/office/drawing/2014/main" id="{54D10191-6E82-4F72-BDAD-C16140A9E8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60" name="Rectangle 12">
            <a:extLst>
              <a:ext uri="{FF2B5EF4-FFF2-40B4-BE49-F238E27FC236}">
                <a16:creationId xmlns:a16="http://schemas.microsoft.com/office/drawing/2014/main" id="{12B916D8-795A-4B46-A603-63A68A53D9F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61" name="Rectangle 14">
            <a:extLst>
              <a:ext uri="{FF2B5EF4-FFF2-40B4-BE49-F238E27FC236}">
                <a16:creationId xmlns:a16="http://schemas.microsoft.com/office/drawing/2014/main" id="{0A0A286E-D83F-415E-98D0-68198AE028C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62" name="Rectangle 16">
            <a:extLst>
              <a:ext uri="{FF2B5EF4-FFF2-40B4-BE49-F238E27FC236}">
                <a16:creationId xmlns:a16="http://schemas.microsoft.com/office/drawing/2014/main" id="{8DDB0D74-05B9-419B-B4FD-21DCEB38D4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63" name="Rectangle 18">
            <a:extLst>
              <a:ext uri="{FF2B5EF4-FFF2-40B4-BE49-F238E27FC236}">
                <a16:creationId xmlns:a16="http://schemas.microsoft.com/office/drawing/2014/main" id="{F161283D-3892-4442-8ED5-54C1E35CA6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64" name="Rectangle 20">
            <a:extLst>
              <a:ext uri="{FF2B5EF4-FFF2-40B4-BE49-F238E27FC236}">
                <a16:creationId xmlns:a16="http://schemas.microsoft.com/office/drawing/2014/main" id="{8772991F-6D75-4CBC-9EFA-03E80CD86E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65" name="Rectangle 23">
            <a:extLst>
              <a:ext uri="{FF2B5EF4-FFF2-40B4-BE49-F238E27FC236}">
                <a16:creationId xmlns:a16="http://schemas.microsoft.com/office/drawing/2014/main" id="{FBCAB5EA-1B15-4F8B-B269-3C177843208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8866" name="Rectangle 18">
            <a:extLst>
              <a:ext uri="{FF2B5EF4-FFF2-40B4-BE49-F238E27FC236}">
                <a16:creationId xmlns:a16="http://schemas.microsoft.com/office/drawing/2014/main" id="{E5CA57C2-8E44-4DCB-AAB4-1CEFC21F02D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endParaRPr lang="zh-CN" altLang="en-US" sz="1800">
              <a:latin typeface="Times New Roman" panose="02020603050405020304" pitchFamily="18" charset="0"/>
            </a:endParaRPr>
          </a:p>
        </p:txBody>
      </p:sp>
      <p:graphicFrame>
        <p:nvGraphicFramePr>
          <p:cNvPr id="21" name="表格 20">
            <a:extLst>
              <a:ext uri="{FF2B5EF4-FFF2-40B4-BE49-F238E27FC236}">
                <a16:creationId xmlns:a16="http://schemas.microsoft.com/office/drawing/2014/main" id="{D55465AC-5166-4187-A987-44E54EE765A1}"/>
              </a:ext>
            </a:extLst>
          </p:cNvPr>
          <p:cNvGraphicFramePr>
            <a:graphicFrameLocks noGrp="1"/>
          </p:cNvGraphicFramePr>
          <p:nvPr>
            <p:extLst>
              <p:ext uri="{D42A27DB-BD31-4B8C-83A1-F6EECF244321}">
                <p14:modId xmlns:p14="http://schemas.microsoft.com/office/powerpoint/2010/main" val="193592824"/>
              </p:ext>
            </p:extLst>
          </p:nvPr>
        </p:nvGraphicFramePr>
        <p:xfrm>
          <a:off x="635000" y="1751013"/>
          <a:ext cx="7856538" cy="3895726"/>
        </p:xfrm>
        <a:graphic>
          <a:graphicData uri="http://schemas.openxmlformats.org/drawingml/2006/table">
            <a:tbl>
              <a:tblPr firstRow="1" bandRow="1">
                <a:tableStyleId>{5C22544A-7EE6-4342-B048-85BDC9FD1C3A}</a:tableStyleId>
              </a:tblPr>
              <a:tblGrid>
                <a:gridCol w="1955670">
                  <a:extLst>
                    <a:ext uri="{9D8B030D-6E8A-4147-A177-3AD203B41FA5}">
                      <a16:colId xmlns:a16="http://schemas.microsoft.com/office/drawing/2014/main" val="20000"/>
                    </a:ext>
                  </a:extLst>
                </a:gridCol>
                <a:gridCol w="3564226">
                  <a:extLst>
                    <a:ext uri="{9D8B030D-6E8A-4147-A177-3AD203B41FA5}">
                      <a16:colId xmlns:a16="http://schemas.microsoft.com/office/drawing/2014/main" val="20001"/>
                    </a:ext>
                  </a:extLst>
                </a:gridCol>
                <a:gridCol w="948203">
                  <a:extLst>
                    <a:ext uri="{9D8B030D-6E8A-4147-A177-3AD203B41FA5}">
                      <a16:colId xmlns:a16="http://schemas.microsoft.com/office/drawing/2014/main" val="20002"/>
                    </a:ext>
                  </a:extLst>
                </a:gridCol>
                <a:gridCol w="1388439">
                  <a:extLst>
                    <a:ext uri="{9D8B030D-6E8A-4147-A177-3AD203B41FA5}">
                      <a16:colId xmlns:a16="http://schemas.microsoft.com/office/drawing/2014/main" val="20003"/>
                    </a:ext>
                  </a:extLst>
                </a:gridCol>
              </a:tblGrid>
              <a:tr h="501258">
                <a:tc>
                  <a:txBody>
                    <a:bodyPr/>
                    <a:lstStyle/>
                    <a:p>
                      <a:pPr algn="ctr"/>
                      <a:r>
                        <a:rPr lang="zh-CN" altLang="en-US" sz="2000" b="1" dirty="0"/>
                        <a:t>压强比</a:t>
                      </a:r>
                    </a:p>
                  </a:txBody>
                  <a:tcPr marL="91434" marR="91434" marT="45714" marB="45714" anchor="ctr"/>
                </a:tc>
                <a:tc gridSpan="2">
                  <a:txBody>
                    <a:bodyPr/>
                    <a:lstStyle/>
                    <a:p>
                      <a:pPr algn="ctr"/>
                      <a:r>
                        <a:rPr lang="zh-CN" altLang="en-US" sz="2000" b="1" dirty="0"/>
                        <a:t>特点</a:t>
                      </a:r>
                    </a:p>
                  </a:txBody>
                  <a:tcPr marL="91434" marR="91434" marT="45714" marB="45714" anchor="ctr"/>
                </a:tc>
                <a:tc hMerge="1">
                  <a:txBody>
                    <a:bodyPr/>
                    <a:lstStyle/>
                    <a:p>
                      <a:endParaRPr lang="zh-CN" altLang="en-US" dirty="0"/>
                    </a:p>
                  </a:txBody>
                  <a:tcPr/>
                </a:tc>
                <a:tc>
                  <a:txBody>
                    <a:bodyPr/>
                    <a:lstStyle/>
                    <a:p>
                      <a:pPr algn="ctr"/>
                      <a:r>
                        <a:rPr lang="zh-CN" altLang="en-US" sz="2000" b="1" dirty="0"/>
                        <a:t>流态</a:t>
                      </a:r>
                    </a:p>
                  </a:txBody>
                  <a:tcPr marL="91434" marR="91434" marT="45714" marB="45714" anchor="ctr"/>
                </a:tc>
                <a:extLst>
                  <a:ext uri="{0D108BD9-81ED-4DB2-BD59-A6C34878D82A}">
                    <a16:rowId xmlns:a16="http://schemas.microsoft.com/office/drawing/2014/main" val="10000"/>
                  </a:ext>
                </a:extLst>
              </a:tr>
              <a:tr h="484924">
                <a:tc>
                  <a:txBody>
                    <a:bodyPr/>
                    <a:lstStyle/>
                    <a:p>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dirty="0"/>
                        <a:t>&gt;p</a:t>
                      </a:r>
                      <a:r>
                        <a:rPr lang="en-US" altLang="zh-CN" sz="1800" b="1" baseline="-25000" dirty="0"/>
                        <a:t>3</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r>
                        <a:rPr lang="zh-CN" altLang="en-US" sz="1800" b="1" dirty="0"/>
                        <a:t>全管亚声速</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a:txBody>
                    <a:bodyPr/>
                    <a:lstStyle/>
                    <a:p>
                      <a:r>
                        <a:rPr lang="zh-CN" altLang="en-US" sz="1800" b="1" dirty="0"/>
                        <a:t>亚临界</a:t>
                      </a:r>
                    </a:p>
                  </a:txBody>
                  <a:tcPr marL="91434" marR="91434" marT="45714" marB="45714" anchor="ctr"/>
                </a:tc>
                <a:extLst>
                  <a:ext uri="{0D108BD9-81ED-4DB2-BD59-A6C34878D82A}">
                    <a16:rowId xmlns:a16="http://schemas.microsoft.com/office/drawing/2014/main" val="10001"/>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dirty="0"/>
                        <a:t>=</a:t>
                      </a:r>
                      <a:r>
                        <a:rPr lang="en-US" altLang="zh-CN" sz="1800" b="1" dirty="0">
                          <a:solidFill>
                            <a:srgbClr val="FF0000"/>
                          </a:solidFill>
                        </a:rPr>
                        <a:t>p</a:t>
                      </a:r>
                      <a:r>
                        <a:rPr lang="en-US" altLang="zh-CN" sz="1800" b="1" baseline="-25000" dirty="0">
                          <a:solidFill>
                            <a:srgbClr val="FF0000"/>
                          </a:solidFill>
                        </a:rPr>
                        <a:t>3</a:t>
                      </a:r>
                      <a:r>
                        <a:rPr lang="en-US" altLang="zh-CN" sz="1800" b="1" dirty="0">
                          <a:solidFill>
                            <a:srgbClr val="FF0000"/>
                          </a:solidFill>
                        </a:rPr>
                        <a:t>/p</a:t>
                      </a:r>
                      <a:r>
                        <a:rPr lang="en-US" altLang="zh-CN" sz="1800" b="1" baseline="-25000" dirty="0">
                          <a:solidFill>
                            <a:srgbClr val="FF0000"/>
                          </a:solidFill>
                        </a:rPr>
                        <a:t>0</a:t>
                      </a:r>
                      <a:endParaRPr lang="zh-CN" altLang="en-US" sz="1800" b="1" dirty="0">
                        <a:solidFill>
                          <a:srgbClr val="FF0000"/>
                        </a:solidFill>
                      </a:endParaRPr>
                    </a:p>
                  </a:txBody>
                  <a:tcPr marL="91434" marR="91434" marT="45714" marB="45714" anchor="ctr"/>
                </a:tc>
                <a:tc>
                  <a:txBody>
                    <a:bodyPr/>
                    <a:lstStyle/>
                    <a:p>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，其余亚声速</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a:txBody>
                    <a:bodyPr/>
                    <a:lstStyle/>
                    <a:p>
                      <a:r>
                        <a:rPr lang="zh-CN" altLang="en-US" sz="1800" b="1" dirty="0"/>
                        <a:t>临界</a:t>
                      </a:r>
                    </a:p>
                  </a:txBody>
                  <a:tcPr marL="91434" marR="91434" marT="45714" marB="45714" anchor="ctr"/>
                </a:tc>
                <a:extLst>
                  <a:ext uri="{0D108BD9-81ED-4DB2-BD59-A6C34878D82A}">
                    <a16:rowId xmlns:a16="http://schemas.microsoft.com/office/drawing/2014/main" val="10002"/>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2</a:t>
                      </a:r>
                      <a:r>
                        <a:rPr lang="en-US" altLang="zh-CN" sz="1800" b="1" dirty="0"/>
                        <a:t>/p</a:t>
                      </a:r>
                      <a:r>
                        <a:rPr lang="en-US" altLang="zh-CN" sz="1800" b="1" baseline="-25000" dirty="0"/>
                        <a:t>0</a:t>
                      </a:r>
                      <a:r>
                        <a:rPr lang="en-US" altLang="zh-CN" sz="1800" b="1" dirty="0"/>
                        <a:t>&lt;p</a:t>
                      </a:r>
                      <a:r>
                        <a:rPr lang="en-US" altLang="zh-CN" sz="1800" b="1" baseline="-25000" dirty="0"/>
                        <a:t>b</a:t>
                      </a:r>
                      <a:r>
                        <a:rPr lang="en-US" altLang="zh-CN" sz="1800" b="1" dirty="0"/>
                        <a:t>/p</a:t>
                      </a:r>
                      <a:r>
                        <a:rPr lang="en-US" altLang="zh-CN" sz="1800" b="1" baseline="-25000" dirty="0"/>
                        <a:t>0</a:t>
                      </a:r>
                      <a:r>
                        <a:rPr lang="en-US" altLang="zh-CN" sz="1800" b="1" baseline="0" dirty="0"/>
                        <a:t>&lt;</a:t>
                      </a:r>
                      <a:r>
                        <a:rPr lang="en-US" altLang="zh-CN" sz="1800" b="1" dirty="0"/>
                        <a:t>p</a:t>
                      </a:r>
                      <a:r>
                        <a:rPr lang="en-US" altLang="zh-CN" sz="1800" b="1" baseline="-25000" dirty="0"/>
                        <a:t>3</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，扩张段有激波，</a:t>
                      </a:r>
                      <a:r>
                        <a:rPr lang="en-US" altLang="zh-CN" sz="1800" b="1" i="1" dirty="0">
                          <a:ea typeface="华文中宋" pitchFamily="2" charset="-122"/>
                          <a:cs typeface="Times New Roman" pitchFamily="18" charset="0"/>
                        </a:rPr>
                        <a:t>Ma</a:t>
                      </a:r>
                      <a:r>
                        <a:rPr lang="en-US" altLang="zh-CN" sz="1800" b="1" baseline="-25000" dirty="0"/>
                        <a:t>e</a:t>
                      </a:r>
                      <a:r>
                        <a:rPr lang="en-US" altLang="zh-CN" sz="1800" b="1" dirty="0"/>
                        <a:t>&lt;1</a:t>
                      </a:r>
                      <a:endParaRPr lang="zh-CN" altLang="en-US" sz="1800" b="1" dirty="0"/>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rowSpan="5">
                  <a:txBody>
                    <a:bodyPr/>
                    <a:lstStyle/>
                    <a:p>
                      <a:r>
                        <a:rPr lang="zh-CN" altLang="en-US" sz="1800" b="1" dirty="0"/>
                        <a:t>超临界</a:t>
                      </a:r>
                    </a:p>
                  </a:txBody>
                  <a:tcPr marL="91434" marR="91434" marT="45714" marB="45714" anchor="ctr"/>
                </a:tc>
                <a:extLst>
                  <a:ext uri="{0D108BD9-81ED-4DB2-BD59-A6C34878D82A}">
                    <a16:rowId xmlns:a16="http://schemas.microsoft.com/office/drawing/2014/main" val="10003"/>
                  </a:ext>
                </a:extLst>
              </a:tr>
              <a:tr h="484924">
                <a:tc>
                  <a:txBody>
                    <a:bodyPr/>
                    <a:lstStyle/>
                    <a:p>
                      <a:r>
                        <a:rPr lang="en-US" altLang="zh-CN" sz="1800" b="1" dirty="0">
                          <a:solidFill>
                            <a:srgbClr val="FF0000"/>
                          </a:solidFill>
                        </a:rPr>
                        <a:t>p</a:t>
                      </a:r>
                      <a:r>
                        <a:rPr lang="en-US" altLang="zh-CN" sz="1800" b="1" baseline="-25000" dirty="0">
                          <a:solidFill>
                            <a:srgbClr val="FF0000"/>
                          </a:solidFill>
                        </a:rPr>
                        <a:t>2</a:t>
                      </a:r>
                      <a:r>
                        <a:rPr lang="en-US" altLang="zh-CN" sz="1800" b="1" dirty="0">
                          <a:solidFill>
                            <a:srgbClr val="FF0000"/>
                          </a:solidFill>
                        </a:rPr>
                        <a:t>/p</a:t>
                      </a:r>
                      <a:r>
                        <a:rPr lang="en-US" altLang="zh-CN" sz="1800" b="1" baseline="-25000" dirty="0">
                          <a:solidFill>
                            <a:srgbClr val="FF0000"/>
                          </a:solidFill>
                        </a:rPr>
                        <a:t>0</a:t>
                      </a:r>
                      <a:r>
                        <a:rPr lang="en-US" altLang="zh-CN" sz="1800" b="1" baseline="0" dirty="0"/>
                        <a:t>=</a:t>
                      </a:r>
                      <a:r>
                        <a:rPr lang="en-US" altLang="zh-CN" sz="1800" b="1" dirty="0"/>
                        <a:t>p</a:t>
                      </a:r>
                      <a:r>
                        <a:rPr lang="en-US" altLang="zh-CN" sz="1800" b="1" baseline="-25000" dirty="0"/>
                        <a:t>b</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，出口有正激波</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&lt;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4"/>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1</a:t>
                      </a:r>
                      <a:r>
                        <a:rPr lang="en-US" altLang="zh-CN" sz="1800" b="1" dirty="0"/>
                        <a:t>/p</a:t>
                      </a:r>
                      <a:r>
                        <a:rPr lang="en-US" altLang="zh-CN" sz="1800" b="1" baseline="-25000" dirty="0"/>
                        <a:t>0</a:t>
                      </a:r>
                      <a:r>
                        <a:rPr lang="en-US" altLang="zh-CN" sz="1800" b="1" dirty="0"/>
                        <a:t>&lt;p</a:t>
                      </a:r>
                      <a:r>
                        <a:rPr lang="en-US" altLang="zh-CN" sz="1800" b="1" baseline="-25000" dirty="0"/>
                        <a:t>b</a:t>
                      </a:r>
                      <a:r>
                        <a:rPr lang="en-US" altLang="zh-CN" sz="1800" b="1" dirty="0"/>
                        <a:t>/p</a:t>
                      </a:r>
                      <a:r>
                        <a:rPr lang="en-US" altLang="zh-CN" sz="1800" b="1" baseline="-25000" dirty="0"/>
                        <a:t>0</a:t>
                      </a:r>
                      <a:r>
                        <a:rPr lang="en-US" altLang="zh-CN" sz="1800" b="1" baseline="0" dirty="0"/>
                        <a:t>&lt;</a:t>
                      </a:r>
                      <a:r>
                        <a:rPr lang="en-US" altLang="zh-CN" sz="1800" b="1" dirty="0"/>
                        <a:t>p</a:t>
                      </a:r>
                      <a:r>
                        <a:rPr lang="en-US" altLang="zh-CN" sz="1800" b="1" baseline="-25000" dirty="0"/>
                        <a:t>2</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，过膨胀，斜激波</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&lt;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5"/>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baseline="0" dirty="0"/>
                        <a:t>=</a:t>
                      </a:r>
                      <a:r>
                        <a:rPr lang="en-US" altLang="zh-CN" sz="1800" b="1" dirty="0">
                          <a:solidFill>
                            <a:srgbClr val="FF0000"/>
                          </a:solidFill>
                        </a:rPr>
                        <a:t>p</a:t>
                      </a:r>
                      <a:r>
                        <a:rPr lang="en-US" altLang="zh-CN" sz="1800" b="1" baseline="-25000" dirty="0">
                          <a:solidFill>
                            <a:srgbClr val="FF0000"/>
                          </a:solidFill>
                        </a:rPr>
                        <a:t>1</a:t>
                      </a:r>
                      <a:r>
                        <a:rPr lang="en-US" altLang="zh-CN" sz="1800" b="1" dirty="0">
                          <a:solidFill>
                            <a:srgbClr val="FF0000"/>
                          </a:solidFill>
                        </a:rPr>
                        <a:t>/p</a:t>
                      </a:r>
                      <a:r>
                        <a:rPr lang="en-US" altLang="zh-CN" sz="1800" b="1" baseline="-25000" dirty="0">
                          <a:solidFill>
                            <a:srgbClr val="FF0000"/>
                          </a:solidFill>
                        </a:rPr>
                        <a:t>0</a:t>
                      </a:r>
                      <a:endParaRPr lang="zh-CN" altLang="en-US" sz="1800" b="1" dirty="0">
                        <a:solidFill>
                          <a:srgbClr val="FF0000"/>
                        </a:solidFill>
                      </a:endParaRPr>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，完全膨胀</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6"/>
                  </a:ext>
                </a:extLst>
              </a:tr>
              <a:tr h="4849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t>p</a:t>
                      </a:r>
                      <a:r>
                        <a:rPr lang="en-US" altLang="zh-CN" sz="1800" b="1" baseline="-25000" dirty="0"/>
                        <a:t>b</a:t>
                      </a:r>
                      <a:r>
                        <a:rPr lang="en-US" altLang="zh-CN" sz="1800" b="1" dirty="0"/>
                        <a:t>/p</a:t>
                      </a:r>
                      <a:r>
                        <a:rPr lang="en-US" altLang="zh-CN" sz="1800" b="1" baseline="-25000" dirty="0"/>
                        <a:t>0</a:t>
                      </a:r>
                      <a:r>
                        <a:rPr lang="en-US" altLang="zh-CN" sz="1800" b="1" baseline="0" dirty="0"/>
                        <a:t>&lt;</a:t>
                      </a:r>
                      <a:r>
                        <a:rPr lang="en-US" altLang="zh-CN" sz="1800" b="1" dirty="0"/>
                        <a:t>p</a:t>
                      </a:r>
                      <a:r>
                        <a:rPr lang="en-US" altLang="zh-CN" sz="1800" b="1" baseline="-25000" dirty="0"/>
                        <a:t>1</a:t>
                      </a:r>
                      <a:r>
                        <a:rPr lang="en-US" altLang="zh-CN" sz="1800" b="1" dirty="0"/>
                        <a:t>/p</a:t>
                      </a:r>
                      <a:r>
                        <a:rPr lang="en-US" altLang="zh-CN" sz="1800" b="1" baseline="-25000" dirty="0"/>
                        <a:t>0</a:t>
                      </a:r>
                      <a:endParaRPr lang="zh-CN" altLang="en-US" sz="1800" b="1" dirty="0"/>
                    </a:p>
                  </a:txBody>
                  <a:tcPr marL="91434" marR="91434"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1" dirty="0">
                          <a:ea typeface="华文中宋" pitchFamily="2" charset="-122"/>
                          <a:cs typeface="Times New Roman" pitchFamily="18" charset="0"/>
                        </a:rPr>
                        <a:t>Ma</a:t>
                      </a:r>
                      <a:r>
                        <a:rPr lang="en-US" altLang="zh-CN" sz="1800" b="1" baseline="-25000" dirty="0"/>
                        <a:t>t</a:t>
                      </a:r>
                      <a:r>
                        <a:rPr lang="en-US" altLang="zh-CN" sz="1800" b="1" dirty="0"/>
                        <a:t>=1</a:t>
                      </a:r>
                      <a:r>
                        <a:rPr lang="zh-CN" altLang="en-US" sz="1800" b="1" dirty="0"/>
                        <a:t>，</a:t>
                      </a:r>
                      <a:r>
                        <a:rPr lang="en-US" altLang="zh-CN" sz="1800" b="1" i="1" dirty="0">
                          <a:ea typeface="华文中宋" pitchFamily="2" charset="-122"/>
                          <a:cs typeface="Times New Roman" pitchFamily="18" charset="0"/>
                        </a:rPr>
                        <a:t>Ma</a:t>
                      </a:r>
                      <a:r>
                        <a:rPr lang="en-US" altLang="zh-CN" sz="1800" b="1" baseline="-25000" dirty="0"/>
                        <a:t>e</a:t>
                      </a:r>
                      <a:r>
                        <a:rPr lang="en-US" altLang="zh-CN" sz="1800" b="1" baseline="0" dirty="0"/>
                        <a:t>&gt;</a:t>
                      </a:r>
                      <a:r>
                        <a:rPr lang="en-US" altLang="zh-CN" sz="1800" b="1" dirty="0"/>
                        <a:t>1</a:t>
                      </a:r>
                      <a:r>
                        <a:rPr lang="zh-CN" altLang="en-US" sz="1800" b="1" dirty="0"/>
                        <a:t>，欠膨胀，膨胀波</a:t>
                      </a:r>
                    </a:p>
                  </a:txBody>
                  <a:tcPr marL="91434" marR="91434" marT="45714" marB="45714" anchor="ctr"/>
                </a:tc>
                <a:tc>
                  <a:txBody>
                    <a:bodyPr/>
                    <a:lstStyle/>
                    <a:p>
                      <a:r>
                        <a:rPr lang="en-US" altLang="zh-CN" sz="1800" b="1" dirty="0" err="1"/>
                        <a:t>p</a:t>
                      </a:r>
                      <a:r>
                        <a:rPr lang="en-US" altLang="zh-CN" sz="1800" b="1" kern="1200" baseline="-25000" dirty="0" err="1">
                          <a:solidFill>
                            <a:schemeClr val="dk1"/>
                          </a:solidFill>
                          <a:latin typeface="+mn-lt"/>
                          <a:ea typeface="+mn-ea"/>
                          <a:cs typeface="+mn-cs"/>
                        </a:rPr>
                        <a:t>e</a:t>
                      </a:r>
                      <a:r>
                        <a:rPr lang="en-US" altLang="zh-CN" sz="1800" b="1" dirty="0"/>
                        <a:t>&gt;</a:t>
                      </a:r>
                      <a:r>
                        <a:rPr lang="en-US" altLang="zh-CN" sz="1800" b="1" dirty="0" err="1"/>
                        <a:t>p</a:t>
                      </a:r>
                      <a:r>
                        <a:rPr lang="en-US" altLang="zh-CN" sz="1800" b="1" kern="1200" baseline="-25000" dirty="0" err="1">
                          <a:solidFill>
                            <a:schemeClr val="dk1"/>
                          </a:solidFill>
                          <a:latin typeface="+mn-lt"/>
                          <a:ea typeface="+mn-ea"/>
                          <a:cs typeface="+mn-cs"/>
                        </a:rPr>
                        <a:t>b</a:t>
                      </a:r>
                      <a:endParaRPr lang="zh-CN" altLang="en-US" sz="1800" b="1" kern="1200" baseline="-25000" dirty="0">
                        <a:solidFill>
                          <a:schemeClr val="dk1"/>
                        </a:solidFill>
                        <a:latin typeface="+mn-lt"/>
                        <a:ea typeface="+mn-ea"/>
                        <a:cs typeface="+mn-cs"/>
                      </a:endParaRPr>
                    </a:p>
                  </a:txBody>
                  <a:tcPr marL="91434" marR="91434" marT="45714" marB="45714" anchor="ctr"/>
                </a:tc>
                <a:tc vMerge="1">
                  <a:txBody>
                    <a:bodyPr/>
                    <a:lstStyle/>
                    <a:p>
                      <a:endParaRPr lang="zh-CN" altLang="en-US" dirty="0"/>
                    </a:p>
                  </a:txBody>
                  <a:tcPr/>
                </a:tc>
                <a:extLst>
                  <a:ext uri="{0D108BD9-81ED-4DB2-BD59-A6C34878D82A}">
                    <a16:rowId xmlns:a16="http://schemas.microsoft.com/office/drawing/2014/main" val="10007"/>
                  </a:ext>
                </a:extLst>
              </a:tr>
            </a:tbl>
          </a:graphicData>
        </a:graphic>
      </p:graphicFrame>
      <p:sp>
        <p:nvSpPr>
          <p:cNvPr id="22" name="Rectangle 4">
            <a:extLst>
              <a:ext uri="{FF2B5EF4-FFF2-40B4-BE49-F238E27FC236}">
                <a16:creationId xmlns:a16="http://schemas.microsoft.com/office/drawing/2014/main" id="{CB6A7990-DFD9-4888-96BD-B6BEDC16A89A}"/>
              </a:ext>
            </a:extLst>
          </p:cNvPr>
          <p:cNvSpPr>
            <a:spLocks noChangeArrowheads="1"/>
          </p:cNvSpPr>
          <p:nvPr/>
        </p:nvSpPr>
        <p:spPr bwMode="auto">
          <a:xfrm>
            <a:off x="468313" y="8778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拉伐尔喷管的流动状态</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62A50-88AC-4979-B630-ED3C59292984}"/>
              </a:ext>
            </a:extLst>
          </p:cNvPr>
          <p:cNvSpPr>
            <a:spLocks noGrp="1"/>
          </p:cNvSpPr>
          <p:nvPr>
            <p:ph type="ctrTitle" sz="quarter"/>
          </p:nvPr>
        </p:nvSpPr>
        <p:spPr>
          <a:ln>
            <a:miter lim="800000"/>
            <a:headEnd/>
            <a:tailEnd/>
          </a:ln>
        </p:spPr>
        <p:txBody>
          <a:bodyPr>
            <a:scene3d>
              <a:camera prst="orthographicFront"/>
              <a:lightRig rig="threePt" dir="t"/>
            </a:scene3d>
            <a:sp3d extrusionH="57150">
              <a:bevelT w="38100" h="38100"/>
            </a:sp3d>
          </a:bodyPr>
          <a:lstStyle/>
          <a:p>
            <a:pPr>
              <a:defRPr/>
            </a:pPr>
            <a:r>
              <a:rPr lang="en-US" altLang="zh-CN" sz="4400" dirty="0"/>
              <a:t>Thanks for your attention!</a:t>
            </a:r>
            <a:endParaRPr sz="4400" dirty="0"/>
          </a:p>
        </p:txBody>
      </p:sp>
      <p:pic>
        <p:nvPicPr>
          <p:cNvPr id="79875" name="图片 4">
            <a:extLst>
              <a:ext uri="{FF2B5EF4-FFF2-40B4-BE49-F238E27FC236}">
                <a16:creationId xmlns:a16="http://schemas.microsoft.com/office/drawing/2014/main" id="{6F8F1297-263F-4FE7-9A6E-5BA519DEC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4449"/>
          <a:stretch>
            <a:fillRect/>
          </a:stretch>
        </p:blipFill>
        <p:spPr bwMode="auto">
          <a:xfrm>
            <a:off x="5689600" y="4854575"/>
            <a:ext cx="24685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descr="A description...">
            <a:extLst>
              <a:ext uri="{FF2B5EF4-FFF2-40B4-BE49-F238E27FC236}">
                <a16:creationId xmlns:a16="http://schemas.microsoft.com/office/drawing/2014/main" id="{07FAAB51-53B3-4FA6-81FF-710CBEA2A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4107"/>
          <a:stretch>
            <a:fillRect/>
          </a:stretch>
        </p:blipFill>
        <p:spPr bwMode="auto">
          <a:xfrm>
            <a:off x="350838" y="4838700"/>
            <a:ext cx="31686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16" descr="xb">
            <a:extLst>
              <a:ext uri="{FF2B5EF4-FFF2-40B4-BE49-F238E27FC236}">
                <a16:creationId xmlns:a16="http://schemas.microsoft.com/office/drawing/2014/main" id="{B7895135-A666-406F-A0B0-23609733EF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775" y="442753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19CBD2A6-856B-4675-A3DE-0BC0D3A5D3DE}"/>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§5-1 </a:t>
            </a:r>
            <a:r>
              <a:rPr lang="zh-CN" altLang="en-US" sz="2000"/>
              <a:t>理想气体在变截面管道中的流动</a:t>
            </a:r>
          </a:p>
        </p:txBody>
      </p:sp>
      <p:sp>
        <p:nvSpPr>
          <p:cNvPr id="4" name="Rectangle 4">
            <a:extLst>
              <a:ext uri="{FF2B5EF4-FFF2-40B4-BE49-F238E27FC236}">
                <a16:creationId xmlns:a16="http://schemas.microsoft.com/office/drawing/2014/main" id="{C7A10445-7270-4155-8A66-EA2174C422A6}"/>
              </a:ext>
            </a:extLst>
          </p:cNvPr>
          <p:cNvSpPr>
            <a:spLocks noChangeArrowheads="1"/>
          </p:cNvSpPr>
          <p:nvPr/>
        </p:nvSpPr>
        <p:spPr bwMode="auto">
          <a:xfrm>
            <a:off x="468313" y="877888"/>
            <a:ext cx="5311775"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基本方程</a:t>
            </a:r>
          </a:p>
        </p:txBody>
      </p:sp>
      <p:graphicFrame>
        <p:nvGraphicFramePr>
          <p:cNvPr id="11268" name="Object 2">
            <a:extLst>
              <a:ext uri="{FF2B5EF4-FFF2-40B4-BE49-F238E27FC236}">
                <a16:creationId xmlns:a16="http://schemas.microsoft.com/office/drawing/2014/main" id="{1098ABD4-20DD-41F5-8BCB-A4D040FD38E2}"/>
              </a:ext>
            </a:extLst>
          </p:cNvPr>
          <p:cNvGraphicFramePr>
            <a:graphicFrameLocks noChangeAspect="1"/>
          </p:cNvGraphicFramePr>
          <p:nvPr/>
        </p:nvGraphicFramePr>
        <p:xfrm>
          <a:off x="1919288" y="1592263"/>
          <a:ext cx="1998662" cy="750887"/>
        </p:xfrm>
        <a:graphic>
          <a:graphicData uri="http://schemas.openxmlformats.org/presentationml/2006/ole">
            <mc:AlternateContent xmlns:mc="http://schemas.openxmlformats.org/markup-compatibility/2006">
              <mc:Choice xmlns:v="urn:schemas-microsoft-com:vml" Requires="v">
                <p:oleObj spid="_x0000_s11671" name="Equation" r:id="rId3" imgW="1117600" imgH="419100" progId="Equation.DSMT4">
                  <p:embed/>
                </p:oleObj>
              </mc:Choice>
              <mc:Fallback>
                <p:oleObj name="Equation" r:id="rId3" imgW="1117600" imgH="4191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1592263"/>
                        <a:ext cx="1998662"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11269" name="TextBox 15">
            <a:extLst>
              <a:ext uri="{FF2B5EF4-FFF2-40B4-BE49-F238E27FC236}">
                <a16:creationId xmlns:a16="http://schemas.microsoft.com/office/drawing/2014/main" id="{9688C05B-5718-4D47-B53E-B38FF4A83154}"/>
              </a:ext>
            </a:extLst>
          </p:cNvPr>
          <p:cNvSpPr txBox="1">
            <a:spLocks noChangeArrowheads="1"/>
          </p:cNvSpPr>
          <p:nvPr/>
        </p:nvSpPr>
        <p:spPr bwMode="auto">
          <a:xfrm>
            <a:off x="539750" y="1763713"/>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连续方程：</a:t>
            </a:r>
          </a:p>
        </p:txBody>
      </p:sp>
      <p:sp>
        <p:nvSpPr>
          <p:cNvPr id="11270" name="TextBox 16">
            <a:extLst>
              <a:ext uri="{FF2B5EF4-FFF2-40B4-BE49-F238E27FC236}">
                <a16:creationId xmlns:a16="http://schemas.microsoft.com/office/drawing/2014/main" id="{F87B73FE-CD01-44B0-B548-1C027561335F}"/>
              </a:ext>
            </a:extLst>
          </p:cNvPr>
          <p:cNvSpPr txBox="1">
            <a:spLocks noChangeArrowheads="1"/>
          </p:cNvSpPr>
          <p:nvPr/>
        </p:nvSpPr>
        <p:spPr bwMode="auto">
          <a:xfrm>
            <a:off x="539750" y="2565400"/>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动量方程：</a:t>
            </a:r>
          </a:p>
        </p:txBody>
      </p:sp>
      <p:sp>
        <p:nvSpPr>
          <p:cNvPr id="11271" name="TextBox 17">
            <a:extLst>
              <a:ext uri="{FF2B5EF4-FFF2-40B4-BE49-F238E27FC236}">
                <a16:creationId xmlns:a16="http://schemas.microsoft.com/office/drawing/2014/main" id="{40EF904E-023B-4B13-828B-BFA2C1C14A17}"/>
              </a:ext>
            </a:extLst>
          </p:cNvPr>
          <p:cNvSpPr txBox="1">
            <a:spLocks noChangeArrowheads="1"/>
          </p:cNvSpPr>
          <p:nvPr/>
        </p:nvSpPr>
        <p:spPr bwMode="auto">
          <a:xfrm>
            <a:off x="539750" y="3392488"/>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能量方程：</a:t>
            </a:r>
          </a:p>
        </p:txBody>
      </p:sp>
      <p:graphicFrame>
        <p:nvGraphicFramePr>
          <p:cNvPr id="11272" name="Object 6">
            <a:extLst>
              <a:ext uri="{FF2B5EF4-FFF2-40B4-BE49-F238E27FC236}">
                <a16:creationId xmlns:a16="http://schemas.microsoft.com/office/drawing/2014/main" id="{BEA86CA7-FB8A-499D-A9E5-A63C2C095D1F}"/>
              </a:ext>
            </a:extLst>
          </p:cNvPr>
          <p:cNvGraphicFramePr>
            <a:graphicFrameLocks noChangeAspect="1"/>
          </p:cNvGraphicFramePr>
          <p:nvPr/>
        </p:nvGraphicFramePr>
        <p:xfrm>
          <a:off x="1897063" y="2384425"/>
          <a:ext cx="2071687" cy="782638"/>
        </p:xfrm>
        <a:graphic>
          <a:graphicData uri="http://schemas.openxmlformats.org/presentationml/2006/ole">
            <mc:AlternateContent xmlns:mc="http://schemas.openxmlformats.org/markup-compatibility/2006">
              <mc:Choice xmlns:v="urn:schemas-microsoft-com:vml" Requires="v">
                <p:oleObj spid="_x0000_s11672" name="Equation" r:id="rId5" imgW="1130300" imgH="419100" progId="Equation.DSMT4">
                  <p:embed/>
                </p:oleObj>
              </mc:Choice>
              <mc:Fallback>
                <p:oleObj name="Equation" r:id="rId5" imgW="1130300" imgH="4191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063" y="2384425"/>
                        <a:ext cx="2071687"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1273" name="Object 7">
            <a:extLst>
              <a:ext uri="{FF2B5EF4-FFF2-40B4-BE49-F238E27FC236}">
                <a16:creationId xmlns:a16="http://schemas.microsoft.com/office/drawing/2014/main" id="{364F4EBC-7661-4A7F-94A0-FCA514D2872F}"/>
              </a:ext>
            </a:extLst>
          </p:cNvPr>
          <p:cNvGraphicFramePr>
            <a:graphicFrameLocks noChangeAspect="1"/>
          </p:cNvGraphicFramePr>
          <p:nvPr/>
        </p:nvGraphicFramePr>
        <p:xfrm>
          <a:off x="1919288" y="3213100"/>
          <a:ext cx="2701925" cy="735013"/>
        </p:xfrm>
        <a:graphic>
          <a:graphicData uri="http://schemas.openxmlformats.org/presentationml/2006/ole">
            <mc:AlternateContent xmlns:mc="http://schemas.openxmlformats.org/markup-compatibility/2006">
              <mc:Choice xmlns:v="urn:schemas-microsoft-com:vml" Requires="v">
                <p:oleObj spid="_x0000_s11673" name="Equation" r:id="rId7" imgW="1473200" imgH="393700" progId="Equation.DSMT4">
                  <p:embed/>
                </p:oleObj>
              </mc:Choice>
              <mc:Fallback>
                <p:oleObj name="Equation" r:id="rId7" imgW="1473200" imgH="3937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9288" y="3213100"/>
                        <a:ext cx="27019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pSp>
        <p:nvGrpSpPr>
          <p:cNvPr id="2" name="组合 20">
            <a:extLst>
              <a:ext uri="{FF2B5EF4-FFF2-40B4-BE49-F238E27FC236}">
                <a16:creationId xmlns:a16="http://schemas.microsoft.com/office/drawing/2014/main" id="{C4EFE190-FF75-4AB1-9431-967E75C7D1D4}"/>
              </a:ext>
            </a:extLst>
          </p:cNvPr>
          <p:cNvGrpSpPr>
            <a:grpSpLocks/>
          </p:cNvGrpSpPr>
          <p:nvPr/>
        </p:nvGrpSpPr>
        <p:grpSpPr bwMode="auto">
          <a:xfrm>
            <a:off x="539750" y="4113213"/>
            <a:ext cx="3441700" cy="782637"/>
            <a:chOff x="540000" y="4113076"/>
            <a:chExt cx="3441513" cy="782637"/>
          </a:xfrm>
        </p:grpSpPr>
        <p:graphicFrame>
          <p:nvGraphicFramePr>
            <p:cNvPr id="11285" name="Object 10">
              <a:extLst>
                <a:ext uri="{FF2B5EF4-FFF2-40B4-BE49-F238E27FC236}">
                  <a16:creationId xmlns:a16="http://schemas.microsoft.com/office/drawing/2014/main" id="{DBED048C-62D6-4BE0-B697-DD257FABD2D5}"/>
                </a:ext>
              </a:extLst>
            </p:cNvPr>
            <p:cNvGraphicFramePr>
              <a:graphicFrameLocks noChangeAspect="1"/>
            </p:cNvGraphicFramePr>
            <p:nvPr/>
          </p:nvGraphicFramePr>
          <p:xfrm>
            <a:off x="1862200" y="4113076"/>
            <a:ext cx="2119313" cy="782637"/>
          </p:xfrm>
          <a:graphic>
            <a:graphicData uri="http://schemas.openxmlformats.org/presentationml/2006/ole">
              <mc:AlternateContent xmlns:mc="http://schemas.openxmlformats.org/markup-compatibility/2006">
                <mc:Choice xmlns:v="urn:schemas-microsoft-com:vml" Requires="v">
                  <p:oleObj spid="_x0000_s11674" name="Equation" r:id="rId9" imgW="1155700" imgH="419100" progId="Equation.DSMT4">
                    <p:embed/>
                  </p:oleObj>
                </mc:Choice>
                <mc:Fallback>
                  <p:oleObj name="Equation" r:id="rId9" imgW="1155700" imgH="4191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2200" y="4113076"/>
                          <a:ext cx="2119313"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11286" name="TextBox 32">
              <a:extLst>
                <a:ext uri="{FF2B5EF4-FFF2-40B4-BE49-F238E27FC236}">
                  <a16:creationId xmlns:a16="http://schemas.microsoft.com/office/drawing/2014/main" id="{579DC9E5-B8E7-4296-8506-B0C5D4E72798}"/>
                </a:ext>
              </a:extLst>
            </p:cNvPr>
            <p:cNvSpPr txBox="1">
              <a:spLocks noChangeArrowheads="1"/>
            </p:cNvSpPr>
            <p:nvPr/>
          </p:nvSpPr>
          <p:spPr bwMode="auto">
            <a:xfrm>
              <a:off x="540000" y="4293096"/>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状态方程：</a:t>
              </a:r>
            </a:p>
          </p:txBody>
        </p:sp>
      </p:grpSp>
      <p:grpSp>
        <p:nvGrpSpPr>
          <p:cNvPr id="3" name="组合 21">
            <a:extLst>
              <a:ext uri="{FF2B5EF4-FFF2-40B4-BE49-F238E27FC236}">
                <a16:creationId xmlns:a16="http://schemas.microsoft.com/office/drawing/2014/main" id="{B6AF6E16-DCA3-4272-B05F-8AFD99345A10}"/>
              </a:ext>
            </a:extLst>
          </p:cNvPr>
          <p:cNvGrpSpPr>
            <a:grpSpLocks/>
          </p:cNvGrpSpPr>
          <p:nvPr/>
        </p:nvGrpSpPr>
        <p:grpSpPr bwMode="auto">
          <a:xfrm>
            <a:off x="539750" y="5084763"/>
            <a:ext cx="3627438" cy="735012"/>
            <a:chOff x="540000" y="5085184"/>
            <a:chExt cx="3627252" cy="735013"/>
          </a:xfrm>
        </p:grpSpPr>
        <p:graphicFrame>
          <p:nvGraphicFramePr>
            <p:cNvPr id="11283" name="Object 9">
              <a:extLst>
                <a:ext uri="{FF2B5EF4-FFF2-40B4-BE49-F238E27FC236}">
                  <a16:creationId xmlns:a16="http://schemas.microsoft.com/office/drawing/2014/main" id="{F96E34F5-6B33-40E3-9812-24D555D76019}"/>
                </a:ext>
              </a:extLst>
            </p:cNvPr>
            <p:cNvGraphicFramePr>
              <a:graphicFrameLocks noChangeAspect="1"/>
            </p:cNvGraphicFramePr>
            <p:nvPr>
              <p:extLst>
                <p:ext uri="{D42A27DB-BD31-4B8C-83A1-F6EECF244321}">
                  <p14:modId xmlns:p14="http://schemas.microsoft.com/office/powerpoint/2010/main" val="3040364536"/>
                </p:ext>
              </p:extLst>
            </p:nvPr>
          </p:nvGraphicFramePr>
          <p:xfrm>
            <a:off x="1908355" y="5085184"/>
            <a:ext cx="2258897" cy="735013"/>
          </p:xfrm>
          <a:graphic>
            <a:graphicData uri="http://schemas.openxmlformats.org/presentationml/2006/ole">
              <mc:AlternateContent xmlns:mc="http://schemas.openxmlformats.org/markup-compatibility/2006">
                <mc:Choice xmlns:v="urn:schemas-microsoft-com:vml" Requires="v">
                  <p:oleObj spid="_x0000_s11675" name="Equation" r:id="rId11" imgW="1231366" imgH="393529" progId="Equation.DSMT4">
                    <p:embed/>
                  </p:oleObj>
                </mc:Choice>
                <mc:Fallback>
                  <p:oleObj name="Equation" r:id="rId11" imgW="1231366" imgH="393529"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8355" y="5085184"/>
                          <a:ext cx="225889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11284" name="TextBox 33">
              <a:extLst>
                <a:ext uri="{FF2B5EF4-FFF2-40B4-BE49-F238E27FC236}">
                  <a16:creationId xmlns:a16="http://schemas.microsoft.com/office/drawing/2014/main" id="{AFD7676A-0A2E-4B5D-9FE8-B5E281129C24}"/>
                </a:ext>
              </a:extLst>
            </p:cNvPr>
            <p:cNvSpPr txBox="1">
              <a:spLocks noChangeArrowheads="1"/>
            </p:cNvSpPr>
            <p:nvPr/>
          </p:nvSpPr>
          <p:spPr bwMode="auto">
            <a:xfrm>
              <a:off x="540000" y="5255912"/>
              <a:ext cx="1476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1800" b="1">
                  <a:latin typeface="华文中宋" panose="02010600040101010101" pitchFamily="2" charset="-122"/>
                  <a:ea typeface="华文中宋" panose="02010600040101010101" pitchFamily="2" charset="-122"/>
                </a:rPr>
                <a:t>马赫数方程：</a:t>
              </a:r>
            </a:p>
          </p:txBody>
        </p:sp>
      </p:grpSp>
      <p:graphicFrame>
        <p:nvGraphicFramePr>
          <p:cNvPr id="29712" name="Object 16">
            <a:extLst>
              <a:ext uri="{FF2B5EF4-FFF2-40B4-BE49-F238E27FC236}">
                <a16:creationId xmlns:a16="http://schemas.microsoft.com/office/drawing/2014/main" id="{E6659A99-CDCF-4424-81C0-7C4CF41894B4}"/>
              </a:ext>
            </a:extLst>
          </p:cNvPr>
          <p:cNvGraphicFramePr>
            <a:graphicFrameLocks noChangeAspect="1"/>
          </p:cNvGraphicFramePr>
          <p:nvPr/>
        </p:nvGraphicFramePr>
        <p:xfrm>
          <a:off x="5411788" y="1517650"/>
          <a:ext cx="1908175" cy="795338"/>
        </p:xfrm>
        <a:graphic>
          <a:graphicData uri="http://schemas.openxmlformats.org/presentationml/2006/ole">
            <mc:AlternateContent xmlns:mc="http://schemas.openxmlformats.org/markup-compatibility/2006">
              <mc:Choice xmlns:v="urn:schemas-microsoft-com:vml" Requires="v">
                <p:oleObj spid="_x0000_s11676" name="Equation" r:id="rId13" imgW="1066337" imgH="444307" progId="Equation.DSMT4">
                  <p:embed/>
                </p:oleObj>
              </mc:Choice>
              <mc:Fallback>
                <p:oleObj name="Equation" r:id="rId13" imgW="1066337" imgH="444307"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1788" y="1517650"/>
                        <a:ext cx="190817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29713" name="Object 17">
            <a:extLst>
              <a:ext uri="{FF2B5EF4-FFF2-40B4-BE49-F238E27FC236}">
                <a16:creationId xmlns:a16="http://schemas.microsoft.com/office/drawing/2014/main" id="{7AD9490C-FBD7-401D-9E5D-6DE0F91D92E0}"/>
              </a:ext>
            </a:extLst>
          </p:cNvPr>
          <p:cNvGraphicFramePr>
            <a:graphicFrameLocks noChangeAspect="1"/>
          </p:cNvGraphicFramePr>
          <p:nvPr/>
        </p:nvGraphicFramePr>
        <p:xfrm>
          <a:off x="5400675" y="2274888"/>
          <a:ext cx="2051050" cy="830262"/>
        </p:xfrm>
        <a:graphic>
          <a:graphicData uri="http://schemas.openxmlformats.org/presentationml/2006/ole">
            <mc:AlternateContent xmlns:mc="http://schemas.openxmlformats.org/markup-compatibility/2006">
              <mc:Choice xmlns:v="urn:schemas-microsoft-com:vml" Requires="v">
                <p:oleObj spid="_x0000_s11677" name="Equation" r:id="rId15" imgW="1117115" imgH="444307" progId="Equation.DSMT4">
                  <p:embed/>
                </p:oleObj>
              </mc:Choice>
              <mc:Fallback>
                <p:oleObj name="Equation" r:id="rId15" imgW="1117115" imgH="444307"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0675" y="2274888"/>
                        <a:ext cx="20510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29714" name="Object 18">
            <a:extLst>
              <a:ext uri="{FF2B5EF4-FFF2-40B4-BE49-F238E27FC236}">
                <a16:creationId xmlns:a16="http://schemas.microsoft.com/office/drawing/2014/main" id="{6E3B45D7-EC2B-408D-9559-48D0749079D4}"/>
              </a:ext>
            </a:extLst>
          </p:cNvPr>
          <p:cNvGraphicFramePr>
            <a:graphicFrameLocks noChangeAspect="1"/>
          </p:cNvGraphicFramePr>
          <p:nvPr/>
        </p:nvGraphicFramePr>
        <p:xfrm>
          <a:off x="5411788" y="3213100"/>
          <a:ext cx="2400300" cy="803275"/>
        </p:xfrm>
        <a:graphic>
          <a:graphicData uri="http://schemas.openxmlformats.org/presentationml/2006/ole">
            <mc:AlternateContent xmlns:mc="http://schemas.openxmlformats.org/markup-compatibility/2006">
              <mc:Choice xmlns:v="urn:schemas-microsoft-com:vml" Requires="v">
                <p:oleObj spid="_x0000_s11678" name="Equation" r:id="rId17" imgW="1307532" imgH="431613" progId="Equation.DSMT4">
                  <p:embed/>
                </p:oleObj>
              </mc:Choice>
              <mc:Fallback>
                <p:oleObj name="Equation" r:id="rId17" imgW="1307532" imgH="431613" progId="Equation.DSMT4">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1788" y="3213100"/>
                        <a:ext cx="24003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29715" name="Object 19">
            <a:extLst>
              <a:ext uri="{FF2B5EF4-FFF2-40B4-BE49-F238E27FC236}">
                <a16:creationId xmlns:a16="http://schemas.microsoft.com/office/drawing/2014/main" id="{092FA761-542D-443C-A938-8786A7B696D1}"/>
              </a:ext>
            </a:extLst>
          </p:cNvPr>
          <p:cNvGraphicFramePr>
            <a:graphicFrameLocks noChangeAspect="1"/>
          </p:cNvGraphicFramePr>
          <p:nvPr/>
        </p:nvGraphicFramePr>
        <p:xfrm>
          <a:off x="5424488" y="4978400"/>
          <a:ext cx="3167062" cy="947738"/>
        </p:xfrm>
        <a:graphic>
          <a:graphicData uri="http://schemas.openxmlformats.org/presentationml/2006/ole">
            <mc:AlternateContent xmlns:mc="http://schemas.openxmlformats.org/markup-compatibility/2006">
              <mc:Choice xmlns:v="urn:schemas-microsoft-com:vml" Requires="v">
                <p:oleObj spid="_x0000_s11679" name="Equation" r:id="rId19" imgW="1727200" imgH="508000" progId="Equation.DSMT4">
                  <p:embed/>
                </p:oleObj>
              </mc:Choice>
              <mc:Fallback>
                <p:oleObj name="Equation" r:id="rId19" imgW="1727200" imgH="508000" progId="Equation.DSMT4">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24488" y="4978400"/>
                        <a:ext cx="3167062"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29716" name="Object 20">
            <a:extLst>
              <a:ext uri="{FF2B5EF4-FFF2-40B4-BE49-F238E27FC236}">
                <a16:creationId xmlns:a16="http://schemas.microsoft.com/office/drawing/2014/main" id="{42770DDB-1D5B-4E8B-AB6B-2CAF1CCA6810}"/>
              </a:ext>
            </a:extLst>
          </p:cNvPr>
          <p:cNvGraphicFramePr>
            <a:graphicFrameLocks noChangeAspect="1"/>
          </p:cNvGraphicFramePr>
          <p:nvPr/>
        </p:nvGraphicFramePr>
        <p:xfrm>
          <a:off x="5446713" y="4098925"/>
          <a:ext cx="2144712" cy="735013"/>
        </p:xfrm>
        <a:graphic>
          <a:graphicData uri="http://schemas.openxmlformats.org/presentationml/2006/ole">
            <mc:AlternateContent xmlns:mc="http://schemas.openxmlformats.org/markup-compatibility/2006">
              <mc:Choice xmlns:v="urn:schemas-microsoft-com:vml" Requires="v">
                <p:oleObj spid="_x0000_s11680" name="Equation" r:id="rId21" imgW="1167893" imgH="393529" progId="Equation.DSMT4">
                  <p:embed/>
                </p:oleObj>
              </mc:Choice>
              <mc:Fallback>
                <p:oleObj name="Equation" r:id="rId21" imgW="1167893" imgH="393529" progId="Equation.DSMT4">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46713" y="4098925"/>
                        <a:ext cx="2144712"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sp>
        <p:nvSpPr>
          <p:cNvPr id="46" name="右大括号 45">
            <a:extLst>
              <a:ext uri="{FF2B5EF4-FFF2-40B4-BE49-F238E27FC236}">
                <a16:creationId xmlns:a16="http://schemas.microsoft.com/office/drawing/2014/main" id="{A92C0CF8-9A4F-4DB1-AD3E-DA6ABF96E242}"/>
              </a:ext>
            </a:extLst>
          </p:cNvPr>
          <p:cNvSpPr>
            <a:spLocks/>
          </p:cNvSpPr>
          <p:nvPr/>
        </p:nvSpPr>
        <p:spPr bwMode="auto">
          <a:xfrm>
            <a:off x="4679950" y="1763713"/>
            <a:ext cx="504825" cy="3860800"/>
          </a:xfrm>
          <a:prstGeom prst="rightBrace">
            <a:avLst>
              <a:gd name="adj1" fmla="val 8321"/>
              <a:gd name="adj2" fmla="val 50000"/>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spcBef>
                <a:spcPct val="0"/>
              </a:spcBef>
              <a:buClrTx/>
              <a:buSzTx/>
              <a:buFontTx/>
              <a:buNone/>
            </a:pPr>
            <a:endParaRPr lang="zh-CN" altLang="en-US" sz="1800">
              <a:latin typeface="Times New Roman" panose="02020603050405020304" pitchFamily="18" charset="0"/>
            </a:endParaRPr>
          </a:p>
        </p:txBody>
      </p:sp>
      <p:sp>
        <p:nvSpPr>
          <p:cNvPr id="11282" name="灯片编号占位符 15">
            <a:extLst>
              <a:ext uri="{FF2B5EF4-FFF2-40B4-BE49-F238E27FC236}">
                <a16:creationId xmlns:a16="http://schemas.microsoft.com/office/drawing/2014/main" id="{BE61DCA5-36A3-4ACF-B749-3146E93BDABE}"/>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EA449F50-2BD1-4E2D-B5EE-0BC9AB5AF19D}" type="slidenum">
              <a:rPr lang="en-US" altLang="zh-CN" sz="2800"/>
              <a:pPr algn="r">
                <a:spcBef>
                  <a:spcPct val="0"/>
                </a:spcBef>
                <a:buClrTx/>
                <a:buSzTx/>
                <a:buFontTx/>
                <a:buNone/>
              </a:pPr>
              <a:t>8</a:t>
            </a:fld>
            <a:endParaRPr lang="en-US" altLang="zh-CN" sz="2800"/>
          </a:p>
        </p:txBody>
      </p:sp>
      <p:graphicFrame>
        <p:nvGraphicFramePr>
          <p:cNvPr id="24" name="Object 9">
            <a:extLst>
              <a:ext uri="{FF2B5EF4-FFF2-40B4-BE49-F238E27FC236}">
                <a16:creationId xmlns:a16="http://schemas.microsoft.com/office/drawing/2014/main" id="{1EF18BA0-FFF7-430E-B767-1D2EB0C38489}"/>
              </a:ext>
            </a:extLst>
          </p:cNvPr>
          <p:cNvGraphicFramePr>
            <a:graphicFrameLocks noChangeAspect="1"/>
          </p:cNvGraphicFramePr>
          <p:nvPr>
            <p:extLst>
              <p:ext uri="{D42A27DB-BD31-4B8C-83A1-F6EECF244321}">
                <p14:modId xmlns:p14="http://schemas.microsoft.com/office/powerpoint/2010/main" val="3629858426"/>
              </p:ext>
            </p:extLst>
          </p:nvPr>
        </p:nvGraphicFramePr>
        <p:xfrm>
          <a:off x="857250" y="5660151"/>
          <a:ext cx="932702" cy="527354"/>
        </p:xfrm>
        <a:graphic>
          <a:graphicData uri="http://schemas.openxmlformats.org/presentationml/2006/ole">
            <mc:AlternateContent xmlns:mc="http://schemas.openxmlformats.org/markup-compatibility/2006">
              <mc:Choice xmlns:v="urn:schemas-microsoft-com:vml" Requires="v">
                <p:oleObj spid="_x0000_s11681" name="Equation" r:id="rId23" imgW="799920" imgH="444240" progId="Equation.DSMT4">
                  <p:embed/>
                </p:oleObj>
              </mc:Choice>
              <mc:Fallback>
                <p:oleObj name="Equation" r:id="rId23" imgW="799920" imgH="444240" progId="Equation.DSMT4">
                  <p:embed/>
                  <p:pic>
                    <p:nvPicPr>
                      <p:cNvPr id="11283" name="Object 9">
                        <a:extLst>
                          <a:ext uri="{FF2B5EF4-FFF2-40B4-BE49-F238E27FC236}">
                            <a16:creationId xmlns:a16="http://schemas.microsoft.com/office/drawing/2014/main" id="{F96E34F5-6B33-40E3-9812-24D555D76019}"/>
                          </a:ext>
                        </a:extLst>
                      </p:cNvPr>
                      <p:cNvPicPr>
                        <a:picLocks noChangeAspect="1" noChangeArrowheads="1"/>
                      </p:cNvPicPr>
                      <p:nvPr/>
                    </p:nvPicPr>
                    <p:blipFill>
                      <a:blip r:embed="rId24"/>
                      <a:srcRect/>
                      <a:stretch>
                        <a:fillRect/>
                      </a:stretch>
                    </p:blipFill>
                    <p:spPr bwMode="auto">
                      <a:xfrm>
                        <a:off x="857250" y="5660151"/>
                        <a:ext cx="932702" cy="527354"/>
                      </a:xfrm>
                      <a:prstGeom prst="rect">
                        <a:avLst/>
                      </a:prstGeom>
                      <a:noFill/>
                      <a:ln>
                        <a:noFill/>
                      </a:ln>
                    </p:spPr>
                  </p:pic>
                </p:oleObj>
              </mc:Fallback>
            </mc:AlternateContent>
          </a:graphicData>
        </a:graphic>
      </p:graphicFrame>
      <p:graphicFrame>
        <p:nvGraphicFramePr>
          <p:cNvPr id="25" name="Object 9">
            <a:extLst>
              <a:ext uri="{FF2B5EF4-FFF2-40B4-BE49-F238E27FC236}">
                <a16:creationId xmlns:a16="http://schemas.microsoft.com/office/drawing/2014/main" id="{EC95B965-BF2B-411C-A931-572E6AFED7BD}"/>
              </a:ext>
            </a:extLst>
          </p:cNvPr>
          <p:cNvGraphicFramePr>
            <a:graphicFrameLocks noChangeAspect="1"/>
          </p:cNvGraphicFramePr>
          <p:nvPr>
            <p:extLst>
              <p:ext uri="{D42A27DB-BD31-4B8C-83A1-F6EECF244321}">
                <p14:modId xmlns:p14="http://schemas.microsoft.com/office/powerpoint/2010/main" val="1923756547"/>
              </p:ext>
            </p:extLst>
          </p:nvPr>
        </p:nvGraphicFramePr>
        <p:xfrm>
          <a:off x="750220" y="4708973"/>
          <a:ext cx="991945" cy="342488"/>
        </p:xfrm>
        <a:graphic>
          <a:graphicData uri="http://schemas.openxmlformats.org/presentationml/2006/ole">
            <mc:AlternateContent xmlns:mc="http://schemas.openxmlformats.org/markup-compatibility/2006">
              <mc:Choice xmlns:v="urn:schemas-microsoft-com:vml" Requires="v">
                <p:oleObj spid="_x0000_s11682" name="Equation" r:id="rId25" imgW="596880" imgH="203040" progId="Equation.DSMT4">
                  <p:embed/>
                </p:oleObj>
              </mc:Choice>
              <mc:Fallback>
                <p:oleObj name="Equation" r:id="rId25" imgW="596880" imgH="203040" progId="Equation.DSMT4">
                  <p:embed/>
                  <p:pic>
                    <p:nvPicPr>
                      <p:cNvPr id="24" name="Object 9">
                        <a:extLst>
                          <a:ext uri="{FF2B5EF4-FFF2-40B4-BE49-F238E27FC236}">
                            <a16:creationId xmlns:a16="http://schemas.microsoft.com/office/drawing/2014/main" id="{1EF18BA0-FFF7-430E-B767-1D2EB0C38489}"/>
                          </a:ext>
                        </a:extLst>
                      </p:cNvPr>
                      <p:cNvPicPr>
                        <a:picLocks noChangeAspect="1" noChangeArrowheads="1"/>
                      </p:cNvPicPr>
                      <p:nvPr/>
                    </p:nvPicPr>
                    <p:blipFill>
                      <a:blip r:embed="rId26"/>
                      <a:srcRect/>
                      <a:stretch>
                        <a:fillRect/>
                      </a:stretch>
                    </p:blipFill>
                    <p:spPr bwMode="auto">
                      <a:xfrm>
                        <a:off x="750220" y="4708973"/>
                        <a:ext cx="991945" cy="342488"/>
                      </a:xfrm>
                      <a:prstGeom prst="rect">
                        <a:avLst/>
                      </a:prstGeom>
                      <a:noFill/>
                      <a:ln>
                        <a:noFill/>
                      </a:ln>
                    </p:spPr>
                  </p:pic>
                </p:oleObj>
              </mc:Fallback>
            </mc:AlternateContent>
          </a:graphicData>
        </a:graphic>
      </p:graphicFrame>
      <p:graphicFrame>
        <p:nvGraphicFramePr>
          <p:cNvPr id="26" name="Object 9">
            <a:extLst>
              <a:ext uri="{FF2B5EF4-FFF2-40B4-BE49-F238E27FC236}">
                <a16:creationId xmlns:a16="http://schemas.microsoft.com/office/drawing/2014/main" id="{BDB84201-905B-49B9-A05D-7B9D990E6CD6}"/>
              </a:ext>
            </a:extLst>
          </p:cNvPr>
          <p:cNvGraphicFramePr>
            <a:graphicFrameLocks noChangeAspect="1"/>
          </p:cNvGraphicFramePr>
          <p:nvPr>
            <p:extLst>
              <p:ext uri="{D42A27DB-BD31-4B8C-83A1-F6EECF244321}">
                <p14:modId xmlns:p14="http://schemas.microsoft.com/office/powerpoint/2010/main" val="927549939"/>
              </p:ext>
            </p:extLst>
          </p:nvPr>
        </p:nvGraphicFramePr>
        <p:xfrm>
          <a:off x="607712" y="3732208"/>
          <a:ext cx="820737" cy="417512"/>
        </p:xfrm>
        <a:graphic>
          <a:graphicData uri="http://schemas.openxmlformats.org/presentationml/2006/ole">
            <mc:AlternateContent xmlns:mc="http://schemas.openxmlformats.org/markup-compatibility/2006">
              <mc:Choice xmlns:v="urn:schemas-microsoft-com:vml" Requires="v">
                <p:oleObj spid="_x0000_s11683" name="Equation" r:id="rId27" imgW="787320" imgH="393480" progId="Equation.DSMT4">
                  <p:embed/>
                </p:oleObj>
              </mc:Choice>
              <mc:Fallback>
                <p:oleObj name="Equation" r:id="rId27" imgW="787320" imgH="393480" progId="Equation.DSMT4">
                  <p:embed/>
                  <p:pic>
                    <p:nvPicPr>
                      <p:cNvPr id="24" name="Object 9">
                        <a:extLst>
                          <a:ext uri="{FF2B5EF4-FFF2-40B4-BE49-F238E27FC236}">
                            <a16:creationId xmlns:a16="http://schemas.microsoft.com/office/drawing/2014/main" id="{1EF18BA0-FFF7-430E-B767-1D2EB0C38489}"/>
                          </a:ext>
                        </a:extLst>
                      </p:cNvPr>
                      <p:cNvPicPr>
                        <a:picLocks noChangeAspect="1" noChangeArrowheads="1"/>
                      </p:cNvPicPr>
                      <p:nvPr/>
                    </p:nvPicPr>
                    <p:blipFill>
                      <a:blip r:embed="rId28"/>
                      <a:srcRect/>
                      <a:stretch>
                        <a:fillRect/>
                      </a:stretch>
                    </p:blipFill>
                    <p:spPr bwMode="auto">
                      <a:xfrm>
                        <a:off x="607712" y="3732208"/>
                        <a:ext cx="820737" cy="417512"/>
                      </a:xfrm>
                      <a:prstGeom prst="rect">
                        <a:avLst/>
                      </a:prstGeom>
                      <a:noFill/>
                      <a:ln>
                        <a:noFill/>
                      </a:ln>
                    </p:spPr>
                  </p:pic>
                </p:oleObj>
              </mc:Fallback>
            </mc:AlternateContent>
          </a:graphicData>
        </a:graphic>
      </p:graphicFrame>
      <p:graphicFrame>
        <p:nvGraphicFramePr>
          <p:cNvPr id="27" name="Object 9">
            <a:extLst>
              <a:ext uri="{FF2B5EF4-FFF2-40B4-BE49-F238E27FC236}">
                <a16:creationId xmlns:a16="http://schemas.microsoft.com/office/drawing/2014/main" id="{7F02D1D6-5D0A-43A3-BFCB-6664FEDBE80E}"/>
              </a:ext>
            </a:extLst>
          </p:cNvPr>
          <p:cNvGraphicFramePr>
            <a:graphicFrameLocks noChangeAspect="1"/>
          </p:cNvGraphicFramePr>
          <p:nvPr>
            <p:extLst>
              <p:ext uri="{D42A27DB-BD31-4B8C-83A1-F6EECF244321}">
                <p14:modId xmlns:p14="http://schemas.microsoft.com/office/powerpoint/2010/main" val="4141174332"/>
              </p:ext>
            </p:extLst>
          </p:nvPr>
        </p:nvGraphicFramePr>
        <p:xfrm>
          <a:off x="709613" y="3003550"/>
          <a:ext cx="793750" cy="215900"/>
        </p:xfrm>
        <a:graphic>
          <a:graphicData uri="http://schemas.openxmlformats.org/presentationml/2006/ole">
            <mc:AlternateContent xmlns:mc="http://schemas.openxmlformats.org/markup-compatibility/2006">
              <mc:Choice xmlns:v="urn:schemas-microsoft-com:vml" Requires="v">
                <p:oleObj spid="_x0000_s11684" name="Equation" r:id="rId29" imgW="761760" imgH="203040" progId="Equation.DSMT4">
                  <p:embed/>
                </p:oleObj>
              </mc:Choice>
              <mc:Fallback>
                <p:oleObj name="Equation" r:id="rId29" imgW="761760" imgH="203040" progId="Equation.DSMT4">
                  <p:embed/>
                  <p:pic>
                    <p:nvPicPr>
                      <p:cNvPr id="26" name="Object 9">
                        <a:extLst>
                          <a:ext uri="{FF2B5EF4-FFF2-40B4-BE49-F238E27FC236}">
                            <a16:creationId xmlns:a16="http://schemas.microsoft.com/office/drawing/2014/main" id="{BDB84201-905B-49B9-A05D-7B9D990E6CD6}"/>
                          </a:ext>
                        </a:extLst>
                      </p:cNvPr>
                      <p:cNvPicPr>
                        <a:picLocks noChangeAspect="1" noChangeArrowheads="1"/>
                      </p:cNvPicPr>
                      <p:nvPr/>
                    </p:nvPicPr>
                    <p:blipFill>
                      <a:blip r:embed="rId30"/>
                      <a:srcRect/>
                      <a:stretch>
                        <a:fillRect/>
                      </a:stretch>
                    </p:blipFill>
                    <p:spPr bwMode="auto">
                      <a:xfrm>
                        <a:off x="709613" y="3003550"/>
                        <a:ext cx="793750" cy="215900"/>
                      </a:xfrm>
                      <a:prstGeom prst="rect">
                        <a:avLst/>
                      </a:prstGeom>
                      <a:noFill/>
                      <a:ln>
                        <a:noFill/>
                      </a:ln>
                    </p:spPr>
                  </p:pic>
                </p:oleObj>
              </mc:Fallback>
            </mc:AlternateContent>
          </a:graphicData>
        </a:graphic>
      </p:graphicFrame>
      <p:graphicFrame>
        <p:nvGraphicFramePr>
          <p:cNvPr id="28" name="Object 9">
            <a:extLst>
              <a:ext uri="{FF2B5EF4-FFF2-40B4-BE49-F238E27FC236}">
                <a16:creationId xmlns:a16="http://schemas.microsoft.com/office/drawing/2014/main" id="{0F0076D4-3360-4AB1-9F8D-A4FB1B2A7511}"/>
              </a:ext>
            </a:extLst>
          </p:cNvPr>
          <p:cNvGraphicFramePr>
            <a:graphicFrameLocks noChangeAspect="1"/>
          </p:cNvGraphicFramePr>
          <p:nvPr>
            <p:extLst>
              <p:ext uri="{D42A27DB-BD31-4B8C-83A1-F6EECF244321}">
                <p14:modId xmlns:p14="http://schemas.microsoft.com/office/powerpoint/2010/main" val="3581694844"/>
              </p:ext>
            </p:extLst>
          </p:nvPr>
        </p:nvGraphicFramePr>
        <p:xfrm>
          <a:off x="750888" y="2147888"/>
          <a:ext cx="581025" cy="215900"/>
        </p:xfrm>
        <a:graphic>
          <a:graphicData uri="http://schemas.openxmlformats.org/presentationml/2006/ole">
            <mc:AlternateContent xmlns:mc="http://schemas.openxmlformats.org/markup-compatibility/2006">
              <mc:Choice xmlns:v="urn:schemas-microsoft-com:vml" Requires="v">
                <p:oleObj spid="_x0000_s11685" name="Equation" r:id="rId31" imgW="558720" imgH="203040" progId="Equation.DSMT4">
                  <p:embed/>
                </p:oleObj>
              </mc:Choice>
              <mc:Fallback>
                <p:oleObj name="Equation" r:id="rId31" imgW="558720" imgH="203040" progId="Equation.DSMT4">
                  <p:embed/>
                  <p:pic>
                    <p:nvPicPr>
                      <p:cNvPr id="27" name="Object 9">
                        <a:extLst>
                          <a:ext uri="{FF2B5EF4-FFF2-40B4-BE49-F238E27FC236}">
                            <a16:creationId xmlns:a16="http://schemas.microsoft.com/office/drawing/2014/main" id="{7F02D1D6-5D0A-43A3-BFCB-6664FEDBE80E}"/>
                          </a:ext>
                        </a:extLst>
                      </p:cNvPr>
                      <p:cNvPicPr>
                        <a:picLocks noChangeAspect="1" noChangeArrowheads="1"/>
                      </p:cNvPicPr>
                      <p:nvPr/>
                    </p:nvPicPr>
                    <p:blipFill>
                      <a:blip r:embed="rId32"/>
                      <a:srcRect/>
                      <a:stretch>
                        <a:fillRect/>
                      </a:stretch>
                    </p:blipFill>
                    <p:spPr bwMode="auto">
                      <a:xfrm>
                        <a:off x="750888" y="2147888"/>
                        <a:ext cx="581025" cy="215900"/>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29712"/>
                                        </p:tgtEl>
                                        <p:attrNameLst>
                                          <p:attrName>style.visibility</p:attrName>
                                        </p:attrNameLst>
                                      </p:cBhvr>
                                      <p:to>
                                        <p:strVal val="visible"/>
                                      </p:to>
                                    </p:set>
                                    <p:animEffect transition="in" filter="blinds(horizontal)">
                                      <p:cBhvr>
                                        <p:cTn id="26" dur="500"/>
                                        <p:tgtEl>
                                          <p:spTgt spid="29712"/>
                                        </p:tgtEl>
                                      </p:cBhvr>
                                    </p:animEffect>
                                  </p:childTnLst>
                                </p:cTn>
                              </p:par>
                              <p:par>
                                <p:cTn id="27" presetID="3" presetClass="entr" presetSubtype="10" fill="hold" nodeType="withEffect">
                                  <p:stCondLst>
                                    <p:cond delay="0"/>
                                  </p:stCondLst>
                                  <p:childTnLst>
                                    <p:set>
                                      <p:cBhvr>
                                        <p:cTn id="28" dur="1" fill="hold">
                                          <p:stCondLst>
                                            <p:cond delay="0"/>
                                          </p:stCondLst>
                                        </p:cTn>
                                        <p:tgtEl>
                                          <p:spTgt spid="29713"/>
                                        </p:tgtEl>
                                        <p:attrNameLst>
                                          <p:attrName>style.visibility</p:attrName>
                                        </p:attrNameLst>
                                      </p:cBhvr>
                                      <p:to>
                                        <p:strVal val="visible"/>
                                      </p:to>
                                    </p:set>
                                    <p:animEffect transition="in" filter="blinds(horizontal)">
                                      <p:cBhvr>
                                        <p:cTn id="29" dur="500"/>
                                        <p:tgtEl>
                                          <p:spTgt spid="29713"/>
                                        </p:tgtEl>
                                      </p:cBhvr>
                                    </p:animEffect>
                                  </p:childTnLst>
                                </p:cTn>
                              </p:par>
                              <p:par>
                                <p:cTn id="30" presetID="3" presetClass="entr" presetSubtype="10" fill="hold" nodeType="withEffect">
                                  <p:stCondLst>
                                    <p:cond delay="0"/>
                                  </p:stCondLst>
                                  <p:childTnLst>
                                    <p:set>
                                      <p:cBhvr>
                                        <p:cTn id="31" dur="1" fill="hold">
                                          <p:stCondLst>
                                            <p:cond delay="0"/>
                                          </p:stCondLst>
                                        </p:cTn>
                                        <p:tgtEl>
                                          <p:spTgt spid="29714"/>
                                        </p:tgtEl>
                                        <p:attrNameLst>
                                          <p:attrName>style.visibility</p:attrName>
                                        </p:attrNameLst>
                                      </p:cBhvr>
                                      <p:to>
                                        <p:strVal val="visible"/>
                                      </p:to>
                                    </p:set>
                                    <p:animEffect transition="in" filter="blinds(horizontal)">
                                      <p:cBhvr>
                                        <p:cTn id="32" dur="500"/>
                                        <p:tgtEl>
                                          <p:spTgt spid="29714"/>
                                        </p:tgtEl>
                                      </p:cBhvr>
                                    </p:animEffect>
                                  </p:childTnLst>
                                </p:cTn>
                              </p:par>
                              <p:par>
                                <p:cTn id="33" presetID="3" presetClass="entr" presetSubtype="10" fill="hold" nodeType="withEffect">
                                  <p:stCondLst>
                                    <p:cond delay="0"/>
                                  </p:stCondLst>
                                  <p:childTnLst>
                                    <p:set>
                                      <p:cBhvr>
                                        <p:cTn id="34" dur="1" fill="hold">
                                          <p:stCondLst>
                                            <p:cond delay="0"/>
                                          </p:stCondLst>
                                        </p:cTn>
                                        <p:tgtEl>
                                          <p:spTgt spid="29716"/>
                                        </p:tgtEl>
                                        <p:attrNameLst>
                                          <p:attrName>style.visibility</p:attrName>
                                        </p:attrNameLst>
                                      </p:cBhvr>
                                      <p:to>
                                        <p:strVal val="visible"/>
                                      </p:to>
                                    </p:set>
                                    <p:animEffect transition="in" filter="blinds(horizontal)">
                                      <p:cBhvr>
                                        <p:cTn id="35" dur="500"/>
                                        <p:tgtEl>
                                          <p:spTgt spid="29716"/>
                                        </p:tgtEl>
                                      </p:cBhvr>
                                    </p:animEffect>
                                  </p:childTnLst>
                                </p:cTn>
                              </p:par>
                              <p:par>
                                <p:cTn id="36" presetID="3" presetClass="entr" presetSubtype="10" fill="hold" nodeType="withEffect">
                                  <p:stCondLst>
                                    <p:cond delay="0"/>
                                  </p:stCondLst>
                                  <p:childTnLst>
                                    <p:set>
                                      <p:cBhvr>
                                        <p:cTn id="37" dur="1" fill="hold">
                                          <p:stCondLst>
                                            <p:cond delay="0"/>
                                          </p:stCondLst>
                                        </p:cTn>
                                        <p:tgtEl>
                                          <p:spTgt spid="29715"/>
                                        </p:tgtEl>
                                        <p:attrNameLst>
                                          <p:attrName>style.visibility</p:attrName>
                                        </p:attrNameLst>
                                      </p:cBhvr>
                                      <p:to>
                                        <p:strVal val="visible"/>
                                      </p:to>
                                    </p:set>
                                    <p:animEffect transition="in" filter="blinds(horizontal)">
                                      <p:cBhvr>
                                        <p:cTn id="38" dur="500"/>
                                        <p:tgtEl>
                                          <p:spTgt spid="29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标题 1">
            <a:extLst>
              <a:ext uri="{FF2B5EF4-FFF2-40B4-BE49-F238E27FC236}">
                <a16:creationId xmlns:a16="http://schemas.microsoft.com/office/drawing/2014/main" id="{5BC3439D-2441-4EA2-A1FB-050DE6B2DDDD}"/>
              </a:ext>
            </a:extLst>
          </p:cNvPr>
          <p:cNvSpPr>
            <a:spLocks noGrp="1"/>
          </p:cNvSpPr>
          <p:nvPr>
            <p:ph type="title"/>
          </p:nvPr>
        </p:nvSpPr>
        <p:spPr/>
        <p:txBody>
          <a:bodyPr/>
          <a:lstStyle/>
          <a:p>
            <a:r>
              <a:rPr lang="zh-CN" altLang="en-US" sz="2400"/>
              <a:t>第五章 一维定常可压缩管内流动</a:t>
            </a:r>
            <a:br>
              <a:rPr lang="en-US" altLang="zh-CN" sz="2400"/>
            </a:br>
            <a:r>
              <a:rPr lang="en-US" altLang="zh-CN" sz="2000"/>
              <a:t>§5-1 </a:t>
            </a:r>
            <a:r>
              <a:rPr lang="zh-CN" altLang="en-US" sz="2000"/>
              <a:t>理想气体在变截面管道中的流动</a:t>
            </a:r>
          </a:p>
        </p:txBody>
      </p:sp>
      <p:sp>
        <p:nvSpPr>
          <p:cNvPr id="4" name="Rectangle 4">
            <a:extLst>
              <a:ext uri="{FF2B5EF4-FFF2-40B4-BE49-F238E27FC236}">
                <a16:creationId xmlns:a16="http://schemas.microsoft.com/office/drawing/2014/main" id="{B48E2618-8E29-44CB-B975-D8652371A43F}"/>
              </a:ext>
            </a:extLst>
          </p:cNvPr>
          <p:cNvSpPr>
            <a:spLocks noChangeArrowheads="1"/>
          </p:cNvSpPr>
          <p:nvPr/>
        </p:nvSpPr>
        <p:spPr bwMode="auto">
          <a:xfrm>
            <a:off x="468313" y="877888"/>
            <a:ext cx="5867400" cy="523875"/>
          </a:xfrm>
          <a:prstGeom prst="rect">
            <a:avLst/>
          </a:prstGeom>
          <a:solidFill>
            <a:schemeClr val="accent1">
              <a:lumMod val="20000"/>
              <a:lumOff val="80000"/>
            </a:schemeClr>
          </a:solidFill>
          <a:ln w="9525">
            <a:noFill/>
            <a:miter lim="800000"/>
            <a:headEnd/>
            <a:tailEnd/>
          </a:ln>
        </p:spPr>
        <p:txBody>
          <a:bodyPr>
            <a:spAutoFit/>
          </a:bodyPr>
          <a:lstStyle/>
          <a:p>
            <a:pPr>
              <a:buClr>
                <a:srgbClr val="C00000"/>
              </a:buClr>
              <a:buSzPct val="70000"/>
              <a:buFont typeface="Wingdings" pitchFamily="2" charset="2"/>
              <a:buChar char="u"/>
              <a:defRPr/>
            </a:pPr>
            <a:r>
              <a:rPr lang="zh-CN" altLang="en-US" sz="2800" dirty="0">
                <a:latin typeface="华文新魏" pitchFamily="2" charset="-122"/>
                <a:ea typeface="华文新魏" pitchFamily="2" charset="-122"/>
              </a:rPr>
              <a:t> 管道截面积变化对气流参数的影响</a:t>
            </a:r>
          </a:p>
        </p:txBody>
      </p:sp>
      <p:cxnSp>
        <p:nvCxnSpPr>
          <p:cNvPr id="21" name="直接连接符 20">
            <a:extLst>
              <a:ext uri="{FF2B5EF4-FFF2-40B4-BE49-F238E27FC236}">
                <a16:creationId xmlns:a16="http://schemas.microsoft.com/office/drawing/2014/main" id="{1C609BE5-E9F8-4DCA-9929-BAC46FE00939}"/>
              </a:ext>
            </a:extLst>
          </p:cNvPr>
          <p:cNvCxnSpPr>
            <a:cxnSpLocks noChangeShapeType="1"/>
          </p:cNvCxnSpPr>
          <p:nvPr/>
        </p:nvCxnSpPr>
        <p:spPr bwMode="auto">
          <a:xfrm>
            <a:off x="539750" y="4508500"/>
            <a:ext cx="7920038"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28" name="直接连接符 27">
            <a:extLst>
              <a:ext uri="{FF2B5EF4-FFF2-40B4-BE49-F238E27FC236}">
                <a16:creationId xmlns:a16="http://schemas.microsoft.com/office/drawing/2014/main" id="{BFF96778-7015-413C-8E4D-21848AB8DA27}"/>
              </a:ext>
            </a:extLst>
          </p:cNvPr>
          <p:cNvCxnSpPr>
            <a:cxnSpLocks noChangeShapeType="1"/>
          </p:cNvCxnSpPr>
          <p:nvPr/>
        </p:nvCxnSpPr>
        <p:spPr bwMode="auto">
          <a:xfrm>
            <a:off x="3816350" y="1484313"/>
            <a:ext cx="0" cy="4802187"/>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29" name="直接连接符 28">
            <a:extLst>
              <a:ext uri="{FF2B5EF4-FFF2-40B4-BE49-F238E27FC236}">
                <a16:creationId xmlns:a16="http://schemas.microsoft.com/office/drawing/2014/main" id="{D1DCA5B8-5ADB-42EB-968B-6C6A6E49068C}"/>
              </a:ext>
            </a:extLst>
          </p:cNvPr>
          <p:cNvCxnSpPr>
            <a:cxnSpLocks noChangeShapeType="1"/>
          </p:cNvCxnSpPr>
          <p:nvPr/>
        </p:nvCxnSpPr>
        <p:spPr bwMode="auto">
          <a:xfrm>
            <a:off x="539750" y="1952625"/>
            <a:ext cx="7920038"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0" name="直接连接符 29">
            <a:extLst>
              <a:ext uri="{FF2B5EF4-FFF2-40B4-BE49-F238E27FC236}">
                <a16:creationId xmlns:a16="http://schemas.microsoft.com/office/drawing/2014/main" id="{3B928839-0ADF-45AA-B1C9-6EA731D3CEBC}"/>
              </a:ext>
            </a:extLst>
          </p:cNvPr>
          <p:cNvCxnSpPr>
            <a:cxnSpLocks noChangeShapeType="1"/>
          </p:cNvCxnSpPr>
          <p:nvPr/>
        </p:nvCxnSpPr>
        <p:spPr bwMode="auto">
          <a:xfrm>
            <a:off x="5832475" y="1484313"/>
            <a:ext cx="0" cy="4802187"/>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graphicFrame>
        <p:nvGraphicFramePr>
          <p:cNvPr id="30727" name="Object 7">
            <a:extLst>
              <a:ext uri="{FF2B5EF4-FFF2-40B4-BE49-F238E27FC236}">
                <a16:creationId xmlns:a16="http://schemas.microsoft.com/office/drawing/2014/main" id="{4BDF3D47-F897-4AE8-A53A-A2F0476B7AD7}"/>
              </a:ext>
            </a:extLst>
          </p:cNvPr>
          <p:cNvGraphicFramePr>
            <a:graphicFrameLocks noChangeAspect="1"/>
          </p:cNvGraphicFramePr>
          <p:nvPr/>
        </p:nvGraphicFramePr>
        <p:xfrm>
          <a:off x="4319588" y="1562100"/>
          <a:ext cx="841375" cy="319088"/>
        </p:xfrm>
        <a:graphic>
          <a:graphicData uri="http://schemas.openxmlformats.org/presentationml/2006/ole">
            <mc:AlternateContent xmlns:mc="http://schemas.openxmlformats.org/markup-compatibility/2006">
              <mc:Choice xmlns:v="urn:schemas-microsoft-com:vml" Requires="v">
                <p:oleObj spid="_x0000_s12547" name="Equation" r:id="rId3" imgW="469696" imgH="177723" progId="Equation.DSMT4">
                  <p:embed/>
                </p:oleObj>
              </mc:Choice>
              <mc:Fallback>
                <p:oleObj name="Equation" r:id="rId3" imgW="469696" imgH="177723"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588" y="1562100"/>
                        <a:ext cx="8413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30728" name="Object 8">
            <a:extLst>
              <a:ext uri="{FF2B5EF4-FFF2-40B4-BE49-F238E27FC236}">
                <a16:creationId xmlns:a16="http://schemas.microsoft.com/office/drawing/2014/main" id="{DAC9F93D-45C9-4EF2-89CB-735F98B3776F}"/>
              </a:ext>
            </a:extLst>
          </p:cNvPr>
          <p:cNvGraphicFramePr>
            <a:graphicFrameLocks noChangeAspect="1"/>
          </p:cNvGraphicFramePr>
          <p:nvPr/>
        </p:nvGraphicFramePr>
        <p:xfrm>
          <a:off x="6408738" y="1520825"/>
          <a:ext cx="841375" cy="319088"/>
        </p:xfrm>
        <a:graphic>
          <a:graphicData uri="http://schemas.openxmlformats.org/presentationml/2006/ole">
            <mc:AlternateContent xmlns:mc="http://schemas.openxmlformats.org/markup-compatibility/2006">
              <mc:Choice xmlns:v="urn:schemas-microsoft-com:vml" Requires="v">
                <p:oleObj spid="_x0000_s12548" name="Equation" r:id="rId5" imgW="469696" imgH="177723" progId="Equation.DSMT4">
                  <p:embed/>
                </p:oleObj>
              </mc:Choice>
              <mc:Fallback>
                <p:oleObj name="Equation" r:id="rId5" imgW="469696" imgH="177723"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738" y="1520825"/>
                        <a:ext cx="8413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cxnSp>
        <p:nvCxnSpPr>
          <p:cNvPr id="41" name="直接连接符 40">
            <a:extLst>
              <a:ext uri="{FF2B5EF4-FFF2-40B4-BE49-F238E27FC236}">
                <a16:creationId xmlns:a16="http://schemas.microsoft.com/office/drawing/2014/main" id="{BE43FD6C-0A55-4F48-B2D5-8719FA70B2F8}"/>
              </a:ext>
            </a:extLst>
          </p:cNvPr>
          <p:cNvCxnSpPr>
            <a:cxnSpLocks noChangeShapeType="1"/>
          </p:cNvCxnSpPr>
          <p:nvPr/>
        </p:nvCxnSpPr>
        <p:spPr bwMode="auto">
          <a:xfrm>
            <a:off x="7848600" y="1520825"/>
            <a:ext cx="0" cy="4765675"/>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43" name="TextBox 42">
            <a:extLst>
              <a:ext uri="{FF2B5EF4-FFF2-40B4-BE49-F238E27FC236}">
                <a16:creationId xmlns:a16="http://schemas.microsoft.com/office/drawing/2014/main" id="{365CBDB3-B585-4175-AE6F-84C02029D2DB}"/>
              </a:ext>
            </a:extLst>
          </p:cNvPr>
          <p:cNvSpPr txBox="1">
            <a:spLocks noChangeArrowheads="1"/>
          </p:cNvSpPr>
          <p:nvPr/>
        </p:nvSpPr>
        <p:spPr bwMode="auto">
          <a:xfrm>
            <a:off x="8027988" y="2708275"/>
            <a:ext cx="48101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扩压器</a:t>
            </a:r>
          </a:p>
        </p:txBody>
      </p:sp>
      <p:sp>
        <p:nvSpPr>
          <p:cNvPr id="44" name="TextBox 43">
            <a:extLst>
              <a:ext uri="{FF2B5EF4-FFF2-40B4-BE49-F238E27FC236}">
                <a16:creationId xmlns:a16="http://schemas.microsoft.com/office/drawing/2014/main" id="{8CF07F01-FC9D-487E-B5B9-02C01C7FEAF3}"/>
              </a:ext>
            </a:extLst>
          </p:cNvPr>
          <p:cNvSpPr txBox="1">
            <a:spLocks noChangeArrowheads="1"/>
          </p:cNvSpPr>
          <p:nvPr/>
        </p:nvSpPr>
        <p:spPr bwMode="auto">
          <a:xfrm>
            <a:off x="7993063" y="4902200"/>
            <a:ext cx="4810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b="1">
                <a:latin typeface="华文中宋" panose="02010600040101010101" pitchFamily="2" charset="-122"/>
                <a:ea typeface="华文中宋" panose="02010600040101010101" pitchFamily="2" charset="-122"/>
              </a:rPr>
              <a:t>喷管</a:t>
            </a:r>
          </a:p>
        </p:txBody>
      </p:sp>
      <p:grpSp>
        <p:nvGrpSpPr>
          <p:cNvPr id="2" name="组合 30">
            <a:extLst>
              <a:ext uri="{FF2B5EF4-FFF2-40B4-BE49-F238E27FC236}">
                <a16:creationId xmlns:a16="http://schemas.microsoft.com/office/drawing/2014/main" id="{C3150C4C-2A24-4DB7-AC37-3A5A4562ABC0}"/>
              </a:ext>
            </a:extLst>
          </p:cNvPr>
          <p:cNvGrpSpPr>
            <a:grpSpLocks/>
          </p:cNvGrpSpPr>
          <p:nvPr/>
        </p:nvGrpSpPr>
        <p:grpSpPr bwMode="auto">
          <a:xfrm>
            <a:off x="576263" y="1449388"/>
            <a:ext cx="3171825" cy="4837112"/>
            <a:chOff x="575556" y="1448780"/>
            <a:chExt cx="3172332" cy="4837720"/>
          </a:xfrm>
        </p:grpSpPr>
        <p:graphicFrame>
          <p:nvGraphicFramePr>
            <p:cNvPr id="12308" name="Object 2">
              <a:extLst>
                <a:ext uri="{FF2B5EF4-FFF2-40B4-BE49-F238E27FC236}">
                  <a16:creationId xmlns:a16="http://schemas.microsoft.com/office/drawing/2014/main" id="{C3FD9436-5D6F-47B6-802B-250F602561A5}"/>
                </a:ext>
              </a:extLst>
            </p:cNvPr>
            <p:cNvGraphicFramePr>
              <a:graphicFrameLocks noChangeAspect="1"/>
            </p:cNvGraphicFramePr>
            <p:nvPr>
              <p:extLst>
                <p:ext uri="{D42A27DB-BD31-4B8C-83A1-F6EECF244321}">
                  <p14:modId xmlns:p14="http://schemas.microsoft.com/office/powerpoint/2010/main" val="2079207776"/>
                </p:ext>
              </p:extLst>
            </p:nvPr>
          </p:nvGraphicFramePr>
          <p:xfrm>
            <a:off x="586670" y="2021939"/>
            <a:ext cx="1906893" cy="795438"/>
          </p:xfrm>
          <a:graphic>
            <a:graphicData uri="http://schemas.openxmlformats.org/presentationml/2006/ole">
              <mc:AlternateContent xmlns:mc="http://schemas.openxmlformats.org/markup-compatibility/2006">
                <mc:Choice xmlns:v="urn:schemas-microsoft-com:vml" Requires="v">
                  <p:oleObj spid="_x0000_s12549" name="Equation" r:id="rId7" imgW="1066337" imgH="444307" progId="Equation.DSMT4">
                    <p:embed/>
                  </p:oleObj>
                </mc:Choice>
                <mc:Fallback>
                  <p:oleObj name="Equation" r:id="rId7" imgW="1066337" imgH="444307"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670" y="2021939"/>
                          <a:ext cx="1906893" cy="795438"/>
                        </a:xfrm>
                        <a:prstGeom prst="rect">
                          <a:avLst/>
                        </a:prstGeom>
                        <a:noFill/>
                        <a:ln w="28575">
                          <a:solidFill>
                            <a:srgbClr val="FF0000"/>
                          </a:solidFill>
                        </a:ln>
                      </p:spPr>
                    </p:pic>
                  </p:oleObj>
                </mc:Fallback>
              </mc:AlternateContent>
            </a:graphicData>
          </a:graphic>
        </p:graphicFrame>
        <p:graphicFrame>
          <p:nvGraphicFramePr>
            <p:cNvPr id="12309" name="Object 3">
              <a:extLst>
                <a:ext uri="{FF2B5EF4-FFF2-40B4-BE49-F238E27FC236}">
                  <a16:creationId xmlns:a16="http://schemas.microsoft.com/office/drawing/2014/main" id="{BE2AFA83-9523-453D-89A1-A129E53AD49E}"/>
                </a:ext>
              </a:extLst>
            </p:cNvPr>
            <p:cNvGraphicFramePr>
              <a:graphicFrameLocks noChangeAspect="1"/>
            </p:cNvGraphicFramePr>
            <p:nvPr/>
          </p:nvGraphicFramePr>
          <p:xfrm>
            <a:off x="575556" y="2814762"/>
            <a:ext cx="2051050" cy="830262"/>
          </p:xfrm>
          <a:graphic>
            <a:graphicData uri="http://schemas.openxmlformats.org/presentationml/2006/ole">
              <mc:AlternateContent xmlns:mc="http://schemas.openxmlformats.org/markup-compatibility/2006">
                <mc:Choice xmlns:v="urn:schemas-microsoft-com:vml" Requires="v">
                  <p:oleObj spid="_x0000_s12550" name="Equation" r:id="rId9" imgW="1117115" imgH="444307" progId="Equation.DSMT4">
                    <p:embed/>
                  </p:oleObj>
                </mc:Choice>
                <mc:Fallback>
                  <p:oleObj name="Equation" r:id="rId9" imgW="1117115" imgH="444307"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556" y="2814762"/>
                          <a:ext cx="20510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2310" name="Object 4">
              <a:extLst>
                <a:ext uri="{FF2B5EF4-FFF2-40B4-BE49-F238E27FC236}">
                  <a16:creationId xmlns:a16="http://schemas.microsoft.com/office/drawing/2014/main" id="{D9A97758-3A61-423C-81BB-980AE516AC71}"/>
                </a:ext>
              </a:extLst>
            </p:cNvPr>
            <p:cNvGraphicFramePr>
              <a:graphicFrameLocks noChangeAspect="1"/>
            </p:cNvGraphicFramePr>
            <p:nvPr/>
          </p:nvGraphicFramePr>
          <p:xfrm>
            <a:off x="587375" y="3644900"/>
            <a:ext cx="2398713" cy="804863"/>
          </p:xfrm>
          <a:graphic>
            <a:graphicData uri="http://schemas.openxmlformats.org/presentationml/2006/ole">
              <mc:AlternateContent xmlns:mc="http://schemas.openxmlformats.org/markup-compatibility/2006">
                <mc:Choice xmlns:v="urn:schemas-microsoft-com:vml" Requires="v">
                  <p:oleObj spid="_x0000_s12551" name="Equation" r:id="rId11" imgW="1307532" imgH="431613" progId="Equation.DSMT4">
                    <p:embed/>
                  </p:oleObj>
                </mc:Choice>
                <mc:Fallback>
                  <p:oleObj name="Equation" r:id="rId11" imgW="1307532" imgH="431613"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375" y="3644900"/>
                          <a:ext cx="23987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2311" name="Object 5">
              <a:extLst>
                <a:ext uri="{FF2B5EF4-FFF2-40B4-BE49-F238E27FC236}">
                  <a16:creationId xmlns:a16="http://schemas.microsoft.com/office/drawing/2014/main" id="{C63DC6F2-D7F1-428B-B64F-745BADC983EE}"/>
                </a:ext>
              </a:extLst>
            </p:cNvPr>
            <p:cNvGraphicFramePr>
              <a:graphicFrameLocks noChangeAspect="1"/>
            </p:cNvGraphicFramePr>
            <p:nvPr/>
          </p:nvGraphicFramePr>
          <p:xfrm>
            <a:off x="580825" y="5338763"/>
            <a:ext cx="3167063" cy="947737"/>
          </p:xfrm>
          <a:graphic>
            <a:graphicData uri="http://schemas.openxmlformats.org/presentationml/2006/ole">
              <mc:AlternateContent xmlns:mc="http://schemas.openxmlformats.org/markup-compatibility/2006">
                <mc:Choice xmlns:v="urn:schemas-microsoft-com:vml" Requires="v">
                  <p:oleObj spid="_x0000_s12552" name="Equation" r:id="rId13" imgW="1727200" imgH="508000" progId="Equation.DSMT4">
                    <p:embed/>
                  </p:oleObj>
                </mc:Choice>
                <mc:Fallback>
                  <p:oleObj name="Equation" r:id="rId13" imgW="1727200" imgH="508000"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0825" y="5338763"/>
                          <a:ext cx="3167063"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800000"/>
                              </a:solidFill>
                              <a:miter lim="800000"/>
                              <a:headEnd/>
                              <a:tailEnd/>
                            </a14:hiddenLine>
                          </a:ext>
                        </a:extLst>
                      </p:spPr>
                    </p:pic>
                  </p:oleObj>
                </mc:Fallback>
              </mc:AlternateContent>
            </a:graphicData>
          </a:graphic>
        </p:graphicFrame>
        <p:graphicFrame>
          <p:nvGraphicFramePr>
            <p:cNvPr id="12312" name="Object 6">
              <a:extLst>
                <a:ext uri="{FF2B5EF4-FFF2-40B4-BE49-F238E27FC236}">
                  <a16:creationId xmlns:a16="http://schemas.microsoft.com/office/drawing/2014/main" id="{7255A71C-9BF2-42B3-A68E-9F0002CF443C}"/>
                </a:ext>
              </a:extLst>
            </p:cNvPr>
            <p:cNvGraphicFramePr>
              <a:graphicFrameLocks noChangeAspect="1"/>
            </p:cNvGraphicFramePr>
            <p:nvPr>
              <p:extLst>
                <p:ext uri="{D42A27DB-BD31-4B8C-83A1-F6EECF244321}">
                  <p14:modId xmlns:p14="http://schemas.microsoft.com/office/powerpoint/2010/main" val="1443345947"/>
                </p:ext>
              </p:extLst>
            </p:nvPr>
          </p:nvGraphicFramePr>
          <p:xfrm>
            <a:off x="621601" y="4561393"/>
            <a:ext cx="2143467" cy="735105"/>
          </p:xfrm>
          <a:graphic>
            <a:graphicData uri="http://schemas.openxmlformats.org/presentationml/2006/ole">
              <mc:AlternateContent xmlns:mc="http://schemas.openxmlformats.org/markup-compatibility/2006">
                <mc:Choice xmlns:v="urn:schemas-microsoft-com:vml" Requires="v">
                  <p:oleObj spid="_x0000_s12553" name="Equation" r:id="rId15" imgW="1167893" imgH="393529" progId="Equation.DSMT4">
                    <p:embed/>
                  </p:oleObj>
                </mc:Choice>
                <mc:Fallback>
                  <p:oleObj name="Equation" r:id="rId15" imgW="1167893" imgH="393529" progId="Equation.DSMT4">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1601" y="4561393"/>
                          <a:ext cx="2143467" cy="735105"/>
                        </a:xfrm>
                        <a:prstGeom prst="rect">
                          <a:avLst/>
                        </a:prstGeom>
                        <a:noFill/>
                        <a:ln w="28575">
                          <a:solidFill>
                            <a:srgbClr val="FF0000"/>
                          </a:solidFill>
                        </a:ln>
                      </p:spPr>
                    </p:pic>
                  </p:oleObj>
                </mc:Fallback>
              </mc:AlternateContent>
            </a:graphicData>
          </a:graphic>
        </p:graphicFrame>
        <p:sp>
          <p:nvSpPr>
            <p:cNvPr id="12313" name="矩形 44">
              <a:extLst>
                <a:ext uri="{FF2B5EF4-FFF2-40B4-BE49-F238E27FC236}">
                  <a16:creationId xmlns:a16="http://schemas.microsoft.com/office/drawing/2014/main" id="{EDCA991F-4E4F-49EF-B476-2C6C978107C4}"/>
                </a:ext>
              </a:extLst>
            </p:cNvPr>
            <p:cNvSpPr>
              <a:spLocks noChangeArrowheads="1"/>
            </p:cNvSpPr>
            <p:nvPr/>
          </p:nvSpPr>
          <p:spPr bwMode="auto">
            <a:xfrm>
              <a:off x="1007604" y="1448780"/>
              <a:ext cx="1313390" cy="43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rgbClr val="C00000"/>
                  </a:solidFill>
                  <a:latin typeface="华文新魏" panose="02010800040101010101" pitchFamily="2" charset="-122"/>
                  <a:ea typeface="华文新魏" panose="02010800040101010101" pitchFamily="2" charset="-122"/>
                </a:rPr>
                <a:t>基本方程</a:t>
              </a:r>
              <a:endParaRPr lang="zh-CN" altLang="en-US" sz="2200" dirty="0">
                <a:solidFill>
                  <a:srgbClr val="C00000"/>
                </a:solidFill>
                <a:latin typeface="Times New Roman" panose="02020603050405020304" pitchFamily="18" charset="0"/>
              </a:endParaRPr>
            </a:p>
          </p:txBody>
        </p:sp>
      </p:grpSp>
      <p:sp>
        <p:nvSpPr>
          <p:cNvPr id="32" name="圆角矩形 31">
            <a:extLst>
              <a:ext uri="{FF2B5EF4-FFF2-40B4-BE49-F238E27FC236}">
                <a16:creationId xmlns:a16="http://schemas.microsoft.com/office/drawing/2014/main" id="{187F48EA-18D0-46FC-8842-38B9248891C3}"/>
              </a:ext>
            </a:extLst>
          </p:cNvPr>
          <p:cNvSpPr/>
          <p:nvPr/>
        </p:nvSpPr>
        <p:spPr bwMode="auto">
          <a:xfrm>
            <a:off x="1187450" y="2457450"/>
            <a:ext cx="900113" cy="358775"/>
          </a:xfrm>
          <a:prstGeom prst="round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0" hangingPunct="0">
              <a:defRPr/>
            </a:pPr>
            <a:endParaRPr lang="zh-CN" altLang="en-US">
              <a:solidFill>
                <a:schemeClr val="tx1"/>
              </a:solidFill>
              <a:latin typeface="Times New Roman" pitchFamily="18" charset="0"/>
            </a:endParaRPr>
          </a:p>
        </p:txBody>
      </p:sp>
      <p:sp>
        <p:nvSpPr>
          <p:cNvPr id="12307" name="灯片编号占位符 15">
            <a:extLst>
              <a:ext uri="{FF2B5EF4-FFF2-40B4-BE49-F238E27FC236}">
                <a16:creationId xmlns:a16="http://schemas.microsoft.com/office/drawing/2014/main" id="{9D5C6099-B36F-41C6-A0EA-ACCBBE9C8708}"/>
              </a:ext>
            </a:extLst>
          </p:cNvPr>
          <p:cNvSpPr txBox="1">
            <a:spLocks/>
          </p:cNvSpPr>
          <p:nvPr/>
        </p:nvSpPr>
        <p:spPr bwMode="auto">
          <a:xfrm>
            <a:off x="8283575" y="6351588"/>
            <a:ext cx="860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algn="r">
              <a:spcBef>
                <a:spcPct val="0"/>
              </a:spcBef>
              <a:buClrTx/>
              <a:buSzTx/>
              <a:buFontTx/>
              <a:buNone/>
            </a:pPr>
            <a:fld id="{D895E90A-230D-41BD-924D-4C278800F74A}" type="slidenum">
              <a:rPr lang="en-US" altLang="zh-CN" sz="2800"/>
              <a:pPr algn="r">
                <a:spcBef>
                  <a:spcPct val="0"/>
                </a:spcBef>
                <a:buClrTx/>
                <a:buSzTx/>
                <a:buFontTx/>
                <a:buNone/>
              </a:pPr>
              <a:t>9</a:t>
            </a:fld>
            <a:endParaRPr lang="en-US" altLang="zh-CN" sz="2800"/>
          </a:p>
        </p:txBody>
      </p:sp>
      <p:pic>
        <p:nvPicPr>
          <p:cNvPr id="13" name="图片 12">
            <a:extLst>
              <a:ext uri="{FF2B5EF4-FFF2-40B4-BE49-F238E27FC236}">
                <a16:creationId xmlns:a16="http://schemas.microsoft.com/office/drawing/2014/main" id="{8D825DA6-D380-4827-A310-217E82EC7021}"/>
              </a:ext>
            </a:extLst>
          </p:cNvPr>
          <p:cNvPicPr>
            <a:picLocks noChangeAspect="1"/>
          </p:cNvPicPr>
          <p:nvPr/>
        </p:nvPicPr>
        <p:blipFill>
          <a:blip r:embed="rId17"/>
          <a:stretch>
            <a:fillRect/>
          </a:stretch>
        </p:blipFill>
        <p:spPr>
          <a:xfrm>
            <a:off x="3880396" y="4706241"/>
            <a:ext cx="1848659" cy="1308282"/>
          </a:xfrm>
          <a:prstGeom prst="rect">
            <a:avLst/>
          </a:prstGeom>
        </p:spPr>
      </p:pic>
      <p:pic>
        <p:nvPicPr>
          <p:cNvPr id="14" name="图片 13">
            <a:extLst>
              <a:ext uri="{FF2B5EF4-FFF2-40B4-BE49-F238E27FC236}">
                <a16:creationId xmlns:a16="http://schemas.microsoft.com/office/drawing/2014/main" id="{18D368B2-0774-46A6-942C-64349CF1166F}"/>
              </a:ext>
            </a:extLst>
          </p:cNvPr>
          <p:cNvPicPr>
            <a:picLocks noChangeAspect="1"/>
          </p:cNvPicPr>
          <p:nvPr/>
        </p:nvPicPr>
        <p:blipFill>
          <a:blip r:embed="rId18"/>
          <a:stretch>
            <a:fillRect/>
          </a:stretch>
        </p:blipFill>
        <p:spPr>
          <a:xfrm>
            <a:off x="3895091" y="2304545"/>
            <a:ext cx="1831343" cy="1439735"/>
          </a:xfrm>
          <a:prstGeom prst="rect">
            <a:avLst/>
          </a:prstGeom>
        </p:spPr>
      </p:pic>
      <p:pic>
        <p:nvPicPr>
          <p:cNvPr id="15" name="图片 14">
            <a:extLst>
              <a:ext uri="{FF2B5EF4-FFF2-40B4-BE49-F238E27FC236}">
                <a16:creationId xmlns:a16="http://schemas.microsoft.com/office/drawing/2014/main" id="{4DDC249F-9EF6-4A69-A862-86E0763B45B6}"/>
              </a:ext>
            </a:extLst>
          </p:cNvPr>
          <p:cNvPicPr>
            <a:picLocks noChangeAspect="1"/>
          </p:cNvPicPr>
          <p:nvPr/>
        </p:nvPicPr>
        <p:blipFill>
          <a:blip r:embed="rId19"/>
          <a:stretch>
            <a:fillRect/>
          </a:stretch>
        </p:blipFill>
        <p:spPr>
          <a:xfrm>
            <a:off x="5878139" y="2349500"/>
            <a:ext cx="1893730" cy="1372954"/>
          </a:xfrm>
          <a:prstGeom prst="rect">
            <a:avLst/>
          </a:prstGeom>
        </p:spPr>
      </p:pic>
      <p:pic>
        <p:nvPicPr>
          <p:cNvPr id="16" name="图片 15">
            <a:extLst>
              <a:ext uri="{FF2B5EF4-FFF2-40B4-BE49-F238E27FC236}">
                <a16:creationId xmlns:a16="http://schemas.microsoft.com/office/drawing/2014/main" id="{E35B54A6-3E3C-4999-AE3F-5E5A69326E69}"/>
              </a:ext>
            </a:extLst>
          </p:cNvPr>
          <p:cNvPicPr>
            <a:picLocks noChangeAspect="1"/>
          </p:cNvPicPr>
          <p:nvPr/>
        </p:nvPicPr>
        <p:blipFill>
          <a:blip r:embed="rId20"/>
          <a:stretch>
            <a:fillRect/>
          </a:stretch>
        </p:blipFill>
        <p:spPr>
          <a:xfrm>
            <a:off x="5944897" y="4636923"/>
            <a:ext cx="1811108" cy="1435429"/>
          </a:xfrm>
          <a:prstGeom prst="rect">
            <a:avLst/>
          </a:prstGeom>
        </p:spPr>
      </p:pic>
      <p:sp>
        <p:nvSpPr>
          <p:cNvPr id="26" name="矩形 44">
            <a:extLst>
              <a:ext uri="{FF2B5EF4-FFF2-40B4-BE49-F238E27FC236}">
                <a16:creationId xmlns:a16="http://schemas.microsoft.com/office/drawing/2014/main" id="{0A14625F-10F2-4452-97E6-C0B5616084FF}"/>
              </a:ext>
            </a:extLst>
          </p:cNvPr>
          <p:cNvSpPr>
            <a:spLocks noChangeArrowheads="1"/>
          </p:cNvSpPr>
          <p:nvPr/>
        </p:nvSpPr>
        <p:spPr bwMode="auto">
          <a:xfrm>
            <a:off x="4100105" y="3964475"/>
            <a:ext cx="15953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rgbClr val="C00000"/>
                </a:solidFill>
                <a:latin typeface="华文新魏" panose="02010800040101010101" pitchFamily="2" charset="-122"/>
                <a:ea typeface="华文新魏" panose="02010800040101010101" pitchFamily="2" charset="-122"/>
              </a:rPr>
              <a:t>减速、增压</a:t>
            </a:r>
            <a:endParaRPr lang="zh-CN" altLang="en-US" sz="2200" dirty="0">
              <a:solidFill>
                <a:srgbClr val="C00000"/>
              </a:solidFill>
              <a:latin typeface="Times New Roman" panose="02020603050405020304" pitchFamily="18" charset="0"/>
            </a:endParaRPr>
          </a:p>
        </p:txBody>
      </p:sp>
      <p:sp>
        <p:nvSpPr>
          <p:cNvPr id="27" name="矩形 44">
            <a:extLst>
              <a:ext uri="{FF2B5EF4-FFF2-40B4-BE49-F238E27FC236}">
                <a16:creationId xmlns:a16="http://schemas.microsoft.com/office/drawing/2014/main" id="{C5F34890-1AF0-46D4-9B4A-7EEC35EB6702}"/>
              </a:ext>
            </a:extLst>
          </p:cNvPr>
          <p:cNvSpPr>
            <a:spLocks noChangeArrowheads="1"/>
          </p:cNvSpPr>
          <p:nvPr/>
        </p:nvSpPr>
        <p:spPr bwMode="auto">
          <a:xfrm>
            <a:off x="4057779" y="5920701"/>
            <a:ext cx="15953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rgbClr val="C00000"/>
                </a:solidFill>
                <a:latin typeface="华文新魏" panose="02010800040101010101" pitchFamily="2" charset="-122"/>
                <a:ea typeface="华文新魏" panose="02010800040101010101" pitchFamily="2" charset="-122"/>
              </a:rPr>
              <a:t>加速、减压</a:t>
            </a:r>
            <a:endParaRPr lang="zh-CN" altLang="en-US" sz="2200" dirty="0">
              <a:solidFill>
                <a:srgbClr val="C00000"/>
              </a:solidFill>
              <a:latin typeface="Times New Roman" panose="02020603050405020304" pitchFamily="18" charset="0"/>
            </a:endParaRPr>
          </a:p>
        </p:txBody>
      </p:sp>
      <p:sp>
        <p:nvSpPr>
          <p:cNvPr id="31" name="矩形 44">
            <a:extLst>
              <a:ext uri="{FF2B5EF4-FFF2-40B4-BE49-F238E27FC236}">
                <a16:creationId xmlns:a16="http://schemas.microsoft.com/office/drawing/2014/main" id="{1E3B23F3-04AF-4A97-88AC-47AAB04DBEFD}"/>
              </a:ext>
            </a:extLst>
          </p:cNvPr>
          <p:cNvSpPr>
            <a:spLocks noChangeArrowheads="1"/>
          </p:cNvSpPr>
          <p:nvPr/>
        </p:nvSpPr>
        <p:spPr bwMode="auto">
          <a:xfrm>
            <a:off x="6116506" y="3922260"/>
            <a:ext cx="15953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rgbClr val="C00000"/>
                </a:solidFill>
                <a:latin typeface="华文新魏" panose="02010800040101010101" pitchFamily="2" charset="-122"/>
                <a:ea typeface="华文新魏" panose="02010800040101010101" pitchFamily="2" charset="-122"/>
              </a:rPr>
              <a:t>减速、增压</a:t>
            </a:r>
            <a:endParaRPr lang="zh-CN" altLang="en-US" sz="2200" dirty="0">
              <a:solidFill>
                <a:srgbClr val="C00000"/>
              </a:solidFill>
              <a:latin typeface="Times New Roman" panose="02020603050405020304" pitchFamily="18" charset="0"/>
            </a:endParaRPr>
          </a:p>
        </p:txBody>
      </p:sp>
      <p:sp>
        <p:nvSpPr>
          <p:cNvPr id="33" name="矩形 44">
            <a:extLst>
              <a:ext uri="{FF2B5EF4-FFF2-40B4-BE49-F238E27FC236}">
                <a16:creationId xmlns:a16="http://schemas.microsoft.com/office/drawing/2014/main" id="{B7808FA8-7A43-4F02-A6C3-BE8221229A85}"/>
              </a:ext>
            </a:extLst>
          </p:cNvPr>
          <p:cNvSpPr>
            <a:spLocks noChangeArrowheads="1"/>
          </p:cNvSpPr>
          <p:nvPr/>
        </p:nvSpPr>
        <p:spPr bwMode="auto">
          <a:xfrm>
            <a:off x="6038746" y="5920701"/>
            <a:ext cx="15953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rgbClr val="C00000"/>
                </a:solidFill>
                <a:latin typeface="华文新魏" panose="02010800040101010101" pitchFamily="2" charset="-122"/>
                <a:ea typeface="华文新魏" panose="02010800040101010101" pitchFamily="2" charset="-122"/>
              </a:rPr>
              <a:t>加速、减压</a:t>
            </a:r>
            <a:endParaRPr lang="zh-CN" altLang="en-US" sz="2200" dirty="0">
              <a:solidFill>
                <a:srgbClr val="C00000"/>
              </a:solidFill>
              <a:latin typeface="Times New Roman" panose="02020603050405020304" pitchFamily="18" charset="0"/>
            </a:endParaRPr>
          </a:p>
        </p:txBody>
      </p:sp>
      <p:sp>
        <p:nvSpPr>
          <p:cNvPr id="34" name="矩形 44">
            <a:extLst>
              <a:ext uri="{FF2B5EF4-FFF2-40B4-BE49-F238E27FC236}">
                <a16:creationId xmlns:a16="http://schemas.microsoft.com/office/drawing/2014/main" id="{1024D904-3791-45D4-BC01-4748D92D48EE}"/>
              </a:ext>
            </a:extLst>
          </p:cNvPr>
          <p:cNvSpPr>
            <a:spLocks noChangeArrowheads="1"/>
          </p:cNvSpPr>
          <p:nvPr/>
        </p:nvSpPr>
        <p:spPr bwMode="auto">
          <a:xfrm>
            <a:off x="18356" y="3711020"/>
            <a:ext cx="472303" cy="144655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1"/>
              </a:buClr>
              <a:buSzPct val="120000"/>
              <a:buFont typeface="Wingdings" panose="05000000000000000000" pitchFamily="2" charset="2"/>
              <a:buChar char="§"/>
              <a:defRPr sz="2000">
                <a:solidFill>
                  <a:schemeClr val="tx1"/>
                </a:solidFill>
                <a:latin typeface="Calibri" panose="020F0502020204030204" pitchFamily="34" charset="0"/>
              </a:defRPr>
            </a:lvl1pPr>
            <a:lvl2pPr marL="742950" indent="-285750" eaLnBrk="0" hangingPunct="0">
              <a:spcBef>
                <a:spcPct val="20000"/>
              </a:spcBef>
              <a:buClr>
                <a:schemeClr val="tx1"/>
              </a:buClr>
              <a:buSzPct val="85000"/>
              <a:buFont typeface="Arial" panose="020B0604020202020204" pitchFamily="34" charset="0"/>
              <a:buChar char="–"/>
              <a:defRPr sz="2400">
                <a:solidFill>
                  <a:schemeClr val="tx2"/>
                </a:solidFill>
                <a:latin typeface="Calibri" panose="020F0502020204030204" pitchFamily="34" charset="0"/>
              </a:defRPr>
            </a:lvl2pPr>
            <a:lvl3pPr marL="1143000" indent="-228600" eaLnBrk="0" hangingPunct="0">
              <a:spcBef>
                <a:spcPct val="20000"/>
              </a:spcBef>
              <a:buClr>
                <a:schemeClr val="tx1"/>
              </a:buClr>
              <a:buFont typeface="Wingdings" panose="05000000000000000000" pitchFamily="2" charset="2"/>
              <a:buChar char="§"/>
              <a:defRPr sz="2400">
                <a:solidFill>
                  <a:schemeClr val="tx2"/>
                </a:solidFill>
                <a:latin typeface="Calibri" panose="020F0502020204030204" pitchFamily="34" charset="0"/>
              </a:defRPr>
            </a:lvl3pPr>
            <a:lvl4pPr marL="1600200" indent="-228600" eaLnBrk="0" hangingPunct="0">
              <a:spcBef>
                <a:spcPct val="20000"/>
              </a:spcBef>
              <a:buClr>
                <a:schemeClr val="tx1"/>
              </a:buClr>
              <a:buSzPct val="75000"/>
              <a:buFont typeface="Arial" panose="020B0604020202020204" pitchFamily="34" charset="0"/>
              <a:buChar char="–"/>
              <a:defRPr sz="2000">
                <a:solidFill>
                  <a:schemeClr val="tx2"/>
                </a:solidFill>
                <a:latin typeface="Calibri" panose="020F0502020204030204" pitchFamily="34" charset="0"/>
              </a:defRPr>
            </a:lvl4pPr>
            <a:lvl5pPr marL="2057400" indent="-228600" eaLnBrk="0" hangingPunct="0">
              <a:spcBef>
                <a:spcPct val="20000"/>
              </a:spcBef>
              <a:buClr>
                <a:schemeClr val="tx1"/>
              </a:buClr>
              <a:buSzPct val="80000"/>
              <a:buFont typeface="Wingdings" panose="05000000000000000000" pitchFamily="2" charset="2"/>
              <a:buChar char="§"/>
              <a:defRPr sz="2000">
                <a:solidFill>
                  <a:schemeClr val="tx2"/>
                </a:solidFill>
                <a:latin typeface="Calibri" panose="020F050202020403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Calibri" panose="020F0502020204030204" pitchFamily="34" charset="0"/>
              </a:defRPr>
            </a:lvl9pPr>
          </a:lstStyle>
          <a:p>
            <a:pPr eaLnBrk="1" hangingPunct="1">
              <a:spcBef>
                <a:spcPct val="0"/>
              </a:spcBef>
              <a:buClrTx/>
              <a:buSzTx/>
              <a:buFontTx/>
              <a:buNone/>
            </a:pPr>
            <a:r>
              <a:rPr lang="zh-CN" altLang="en-US" sz="2200" dirty="0">
                <a:solidFill>
                  <a:srgbClr val="C00000"/>
                </a:solidFill>
                <a:latin typeface="华文新魏" panose="02010800040101010101" pitchFamily="2" charset="-122"/>
                <a:ea typeface="华文新魏" panose="02010800040101010101" pitchFamily="2" charset="-122"/>
              </a:rPr>
              <a:t>互为反号</a:t>
            </a:r>
            <a:endParaRPr lang="zh-CN" altLang="en-US" sz="2200" dirty="0">
              <a:solidFill>
                <a:srgbClr val="C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par>
                                <p:cTn id="13" presetID="2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500"/>
                                        <p:tgtEl>
                                          <p:spTgt spid="28"/>
                                        </p:tgtEl>
                                      </p:cBhvr>
                                    </p:animEffect>
                                  </p:childTnLst>
                                </p:cTn>
                              </p:par>
                              <p:par>
                                <p:cTn id="28" presetID="22" presetClass="entr" presetSubtype="1"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par>
                                <p:cTn id="34" presetID="22" presetClass="entr" presetSubtype="1" fill="hold" nodeType="withEffect">
                                  <p:stCondLst>
                                    <p:cond delay="0"/>
                                  </p:stCondLst>
                                  <p:childTnLst>
                                    <p:set>
                                      <p:cBhvr>
                                        <p:cTn id="35" dur="1" fill="hold">
                                          <p:stCondLst>
                                            <p:cond delay="0"/>
                                          </p:stCondLst>
                                        </p:cTn>
                                        <p:tgtEl>
                                          <p:spTgt spid="30727"/>
                                        </p:tgtEl>
                                        <p:attrNameLst>
                                          <p:attrName>style.visibility</p:attrName>
                                        </p:attrNameLst>
                                      </p:cBhvr>
                                      <p:to>
                                        <p:strVal val="visible"/>
                                      </p:to>
                                    </p:set>
                                    <p:animEffect transition="in" filter="wipe(up)">
                                      <p:cBhvr>
                                        <p:cTn id="36" dur="500"/>
                                        <p:tgtEl>
                                          <p:spTgt spid="30727"/>
                                        </p:tgtEl>
                                      </p:cBhvr>
                                    </p:animEffect>
                                  </p:childTnLst>
                                </p:cTn>
                              </p:par>
                              <p:par>
                                <p:cTn id="37" presetID="22" presetClass="entr" presetSubtype="1" fill="hold" nodeType="withEffect">
                                  <p:stCondLst>
                                    <p:cond delay="0"/>
                                  </p:stCondLst>
                                  <p:childTnLst>
                                    <p:set>
                                      <p:cBhvr>
                                        <p:cTn id="38" dur="1" fill="hold">
                                          <p:stCondLst>
                                            <p:cond delay="0"/>
                                          </p:stCondLst>
                                        </p:cTn>
                                        <p:tgtEl>
                                          <p:spTgt spid="30728"/>
                                        </p:tgtEl>
                                        <p:attrNameLst>
                                          <p:attrName>style.visibility</p:attrName>
                                        </p:attrNameLst>
                                      </p:cBhvr>
                                      <p:to>
                                        <p:strVal val="visible"/>
                                      </p:to>
                                    </p:set>
                                    <p:animEffect transition="in" filter="wipe(up)">
                                      <p:cBhvr>
                                        <p:cTn id="39" dur="500"/>
                                        <p:tgtEl>
                                          <p:spTgt spid="30728"/>
                                        </p:tgtEl>
                                      </p:cBhvr>
                                    </p:animEffect>
                                  </p:childTnLst>
                                </p:cTn>
                              </p:par>
                              <p:par>
                                <p:cTn id="40" presetID="1"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linds(horizontal)">
                                      <p:cBhvr>
                                        <p:cTn id="62" dur="500"/>
                                        <p:tgtEl>
                                          <p:spTgt spid="4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blinds(horizontal)">
                                      <p:cBhvr>
                                        <p:cTn id="6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32" grpId="0" animBg="1"/>
      <p:bldP spid="26" grpId="0"/>
      <p:bldP spid="27" grpId="0"/>
      <p:bldP spid="31" grpId="0"/>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898&quot;&gt;&lt;/object&gt;&lt;object type=&quot;2&quot; unique_id=&quot;10899&quot;&gt;&lt;object type=&quot;3&quot; unique_id=&quot;10900&quot;&gt;&lt;property id=&quot;20148&quot; value=&quot;5&quot;/&gt;&lt;property id=&quot;20300&quot; value=&quot;Slide 1 - &amp;quot;高压微波放电等离子体建模及其在航空航天领域的应用&amp;quot;&quot;/&gt;&lt;property id=&quot;20307&quot; value=&quot;256&quot;/&gt;&lt;/object&gt;&lt;object type=&quot;3&quot; unique_id=&quot;10962&quot;&gt;&lt;property id=&quot;20148&quot; value=&quot;5&quot;/&gt;&lt;property id=&quot;20300&quot; value=&quot;Slide 3 - &amp;quot;Thanks for your attention!&amp;quot;&quot;/&gt;&lt;property id=&quot;20307&quot; value=&quot;265&quot;/&gt;&lt;/object&gt;&lt;object type=&quot;3&quot; unique_id=&quot;12047&quot;&gt;&lt;property id=&quot;20148&quot; value=&quot;5&quot;/&gt;&lt;property id=&quot;20300&quot; value=&quot;Slide 2 - &amp;quot;经费使用计划及说明&amp;quot;&quot;/&gt;&lt;property id=&quot;20307&quot; value=&quot;272&quot;/&gt;&lt;/object&gt;&lt;/object&gt;&lt;/object&gt;&lt;/database&gt;"/>
  <p:tag name="SECTOMILLISECCONVERTED" val="1"/>
</p:tagLst>
</file>

<file path=ppt/theme/theme1.xml><?xml version="1.0" encoding="utf-8"?>
<a:theme xmlns:a="http://schemas.openxmlformats.org/drawingml/2006/main" name="0093">
  <a:themeElements>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0093 1">
        <a:dk1>
          <a:srgbClr val="666699"/>
        </a:dk1>
        <a:lt1>
          <a:srgbClr val="FFFFFF"/>
        </a:lt1>
        <a:dk2>
          <a:srgbClr val="000000"/>
        </a:dk2>
        <a:lt2>
          <a:srgbClr val="DDDDDD"/>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clrMap bg1="lt1" tx1="dk1" bg2="lt2" tx2="dk2" accent1="accent1" accent2="accent2" accent3="accent3" accent4="accent4" accent5="accent5" accent6="accent6" hlink="hlink" folHlink="folHlink"/>
    </a:extraClrScheme>
    <a:extraClrScheme>
      <a:clrScheme name="0093 3">
        <a:dk1>
          <a:srgbClr val="4E40A4"/>
        </a:dk1>
        <a:lt1>
          <a:srgbClr val="FFFFFF"/>
        </a:lt1>
        <a:dk2>
          <a:srgbClr val="000000"/>
        </a:dk2>
        <a:lt2>
          <a:srgbClr val="CCCCCC"/>
        </a:lt2>
        <a:accent1>
          <a:srgbClr val="8B65E9"/>
        </a:accent1>
        <a:accent2>
          <a:srgbClr val="008080"/>
        </a:accent2>
        <a:accent3>
          <a:srgbClr val="FFFFFF"/>
        </a:accent3>
        <a:accent4>
          <a:srgbClr val="41358B"/>
        </a:accent4>
        <a:accent5>
          <a:srgbClr val="C4B8F2"/>
        </a:accent5>
        <a:accent6>
          <a:srgbClr val="007373"/>
        </a:accent6>
        <a:hlink>
          <a:srgbClr val="0066CC"/>
        </a:hlink>
        <a:folHlink>
          <a:srgbClr val="8AB15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40153</TotalTime>
  <Words>5459</Words>
  <Application>Microsoft Office PowerPoint</Application>
  <PresentationFormat>全屏显示(4:3)</PresentationFormat>
  <Paragraphs>815</Paragraphs>
  <Slides>74</Slides>
  <Notes>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74</vt:i4>
      </vt:variant>
    </vt:vector>
  </HeadingPairs>
  <TitlesOfParts>
    <vt:vector size="91" baseType="lpstr">
      <vt:lpstr>Calibri</vt:lpstr>
      <vt:lpstr>华文新魏</vt:lpstr>
      <vt:lpstr>宋体</vt:lpstr>
      <vt:lpstr>Cambria Math</vt:lpstr>
      <vt:lpstr>微软雅黑</vt:lpstr>
      <vt:lpstr>Wingdings</vt:lpstr>
      <vt:lpstr>华文楷体</vt:lpstr>
      <vt:lpstr>Times New Roman</vt:lpstr>
      <vt:lpstr>华文中宋</vt:lpstr>
      <vt:lpstr>MS PGothic</vt:lpstr>
      <vt:lpstr>Arial</vt:lpstr>
      <vt:lpstr>Comic Sans MS</vt:lpstr>
      <vt:lpstr>Verdana</vt:lpstr>
      <vt:lpstr>华文细黑</vt:lpstr>
      <vt:lpstr>0093</vt:lpstr>
      <vt:lpstr>Equation</vt:lpstr>
      <vt:lpstr>MathType 6.0 Equation</vt:lpstr>
      <vt:lpstr>空气动力学基础</vt:lpstr>
      <vt:lpstr>课程内容安排</vt:lpstr>
      <vt:lpstr>PowerPoint 演示文稿</vt:lpstr>
      <vt:lpstr>PowerPoint 演示文稿</vt:lpstr>
      <vt:lpstr>第五章 一维定常可压缩管内流动</vt:lpstr>
      <vt:lpstr>第五章 一维定常可压缩管内流动</vt:lpstr>
      <vt:lpstr>第五章 一维定常可压缩管内流动 §5-1 理想气体在变截面管道中的流动</vt:lpstr>
      <vt:lpstr>第五章 一维定常可压缩管内流动 §5-1 理想气体在变截面管道中的流动</vt:lpstr>
      <vt:lpstr>第五章 一维定常可压缩管内流动 §5-1 理想气体在变截面管道中的流动</vt:lpstr>
      <vt:lpstr>第五章 一维定常可压缩管内流动 §5-1 理想气体在变截面管道中的流动</vt:lpstr>
      <vt:lpstr>第五章 一维定常可压缩管内流动 §5-1 理想气体在变截面管道中的流动</vt:lpstr>
      <vt:lpstr>第五章 一维定常可压缩管内流动</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§5-1 理想气体在变截面管道中的流动</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 §5-2 收缩喷管</vt:lpstr>
      <vt:lpstr>第五章 一维定常可压缩管内流动</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第六章 一维定常可压管流 §6-3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 §5-3 拉伐尔喷管</vt:lpstr>
      <vt:lpstr>第五章 一维定常可压缩管内流动</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 §5-4 内压式超声速进气道及其他变截面管流</vt:lpstr>
      <vt:lpstr>第五章 一维定常可压缩管内流动-小结</vt:lpstr>
      <vt:lpstr>第五章 一维定常可压缩管内流动-小结</vt:lpstr>
      <vt:lpstr>Thanks for your attention!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ZHU Guoqiang</dc:creator>
  <cp:lastModifiedBy>lab804</cp:lastModifiedBy>
  <cp:revision>2110</cp:revision>
  <dcterms:created xsi:type="dcterms:W3CDTF">2009-04-29T05:12:24Z</dcterms:created>
  <dcterms:modified xsi:type="dcterms:W3CDTF">2020-04-15T10:27:43Z</dcterms:modified>
</cp:coreProperties>
</file>